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embeddedFontLst>
    <p:embeddedFont>
      <p:font typeface="Noto Sans SC Black" panose="020B0200000000000000" pitchFamily="34" charset="-122"/>
      <p:bold r:id="rId19"/>
    </p:embeddedFont>
    <p:embeddedFont>
      <p:font typeface="OPPOSans H" panose="02010600030101010101" charset="-122"/>
      <p:regular r:id="rId20"/>
    </p:embeddedFont>
    <p:embeddedFont>
      <p:font typeface="OPPOSans R" panose="02010600030101010101" charset="-122"/>
      <p:regular r:id="rId21"/>
    </p:embeddedFont>
    <p:embeddedFont>
      <p:font typeface="Source Han Sans" panose="02010600030101010101" charset="-122"/>
      <p:regular r:id="rId22"/>
    </p:embeddedFont>
    <p:embeddedFont>
      <p:font typeface="Source Han Sans CN Bold" panose="02010600030101010101" charset="-122"/>
      <p:regular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6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0"/>
            <a:ext cx="12191999" cy="688759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63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3019285" y="1043811"/>
            <a:ext cx="1286042" cy="216000"/>
          </a:xfrm>
          <a:custGeom>
            <a:avLst/>
            <a:gdLst>
              <a:gd name="connsiteX0" fmla="*/ 1070042 w 1286042"/>
              <a:gd name="connsiteY0" fmla="*/ 0 h 216000"/>
              <a:gd name="connsiteX1" fmla="*/ 1178042 w 1286042"/>
              <a:gd name="connsiteY1" fmla="*/ 0 h 216000"/>
              <a:gd name="connsiteX2" fmla="*/ 1286042 w 1286042"/>
              <a:gd name="connsiteY2" fmla="*/ 108000 h 216000"/>
              <a:gd name="connsiteX3" fmla="*/ 1178042 w 1286042"/>
              <a:gd name="connsiteY3" fmla="*/ 216000 h 216000"/>
              <a:gd name="connsiteX4" fmla="*/ 1070042 w 1286042"/>
              <a:gd name="connsiteY4" fmla="*/ 216000 h 216000"/>
              <a:gd name="connsiteX5" fmla="*/ 1178042 w 1286042"/>
              <a:gd name="connsiteY5" fmla="*/ 108000 h 216000"/>
              <a:gd name="connsiteX6" fmla="*/ 535021 w 1286042"/>
              <a:gd name="connsiteY6" fmla="*/ 0 h 216000"/>
              <a:gd name="connsiteX7" fmla="*/ 643021 w 1286042"/>
              <a:gd name="connsiteY7" fmla="*/ 0 h 216000"/>
              <a:gd name="connsiteX8" fmla="*/ 751021 w 1286042"/>
              <a:gd name="connsiteY8" fmla="*/ 108000 h 216000"/>
              <a:gd name="connsiteX9" fmla="*/ 643021 w 1286042"/>
              <a:gd name="connsiteY9" fmla="*/ 216000 h 216000"/>
              <a:gd name="connsiteX10" fmla="*/ 535021 w 1286042"/>
              <a:gd name="connsiteY10" fmla="*/ 216000 h 216000"/>
              <a:gd name="connsiteX11" fmla="*/ 643021 w 1286042"/>
              <a:gd name="connsiteY11" fmla="*/ 108000 h 216000"/>
              <a:gd name="connsiteX12" fmla="*/ 0 w 1286042"/>
              <a:gd name="connsiteY12" fmla="*/ 0 h 216000"/>
              <a:gd name="connsiteX13" fmla="*/ 108000 w 1286042"/>
              <a:gd name="connsiteY13" fmla="*/ 0 h 216000"/>
              <a:gd name="connsiteX14" fmla="*/ 216000 w 1286042"/>
              <a:gd name="connsiteY14" fmla="*/ 108000 h 216000"/>
              <a:gd name="connsiteX15" fmla="*/ 108000 w 1286042"/>
              <a:gd name="connsiteY15" fmla="*/ 216000 h 216000"/>
              <a:gd name="connsiteX16" fmla="*/ 0 w 1286042"/>
              <a:gd name="connsiteY16" fmla="*/ 216000 h 216000"/>
              <a:gd name="connsiteX17" fmla="*/ 108000 w 1286042"/>
              <a:gd name="connsiteY17" fmla="*/ 108000 h 216000"/>
            </a:gdLst>
            <a:ahLst/>
            <a:cxnLst/>
            <a:rect l="l" t="t" r="r" b="b"/>
            <a:pathLst>
              <a:path w="1286042" h="216000">
                <a:moveTo>
                  <a:pt x="1070042" y="0"/>
                </a:moveTo>
                <a:lnTo>
                  <a:pt x="1178042" y="0"/>
                </a:lnTo>
                <a:lnTo>
                  <a:pt x="1286042" y="108000"/>
                </a:lnTo>
                <a:lnTo>
                  <a:pt x="1178042" y="216000"/>
                </a:lnTo>
                <a:lnTo>
                  <a:pt x="1070042" y="216000"/>
                </a:lnTo>
                <a:lnTo>
                  <a:pt x="1178042" y="108000"/>
                </a:lnTo>
                <a:close/>
                <a:moveTo>
                  <a:pt x="535021" y="0"/>
                </a:moveTo>
                <a:lnTo>
                  <a:pt x="643021" y="0"/>
                </a:lnTo>
                <a:lnTo>
                  <a:pt x="751021" y="108000"/>
                </a:lnTo>
                <a:lnTo>
                  <a:pt x="643021" y="216000"/>
                </a:lnTo>
                <a:lnTo>
                  <a:pt x="535021" y="216000"/>
                </a:lnTo>
                <a:lnTo>
                  <a:pt x="643021" y="108000"/>
                </a:lnTo>
                <a:close/>
                <a:moveTo>
                  <a:pt x="0" y="0"/>
                </a:moveTo>
                <a:lnTo>
                  <a:pt x="108000" y="0"/>
                </a:lnTo>
                <a:lnTo>
                  <a:pt x="216000" y="108000"/>
                </a:lnTo>
                <a:lnTo>
                  <a:pt x="108000" y="216000"/>
                </a:lnTo>
                <a:lnTo>
                  <a:pt x="0" y="216000"/>
                </a:lnTo>
                <a:lnTo>
                  <a:pt x="108000" y="10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11895" y="2075850"/>
            <a:ext cx="5450627" cy="18576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57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 Sans SC Black" panose="020B0200000000000000" pitchFamily="34" charset="-122"/>
                <a:ea typeface="Noto Sans SC Black" panose="020B0200000000000000" pitchFamily="34" charset="-122"/>
                <a:cs typeface="Source Han Sans CN Bold"/>
              </a:rPr>
              <a:t>AR/</a:t>
            </a:r>
            <a:r>
              <a:rPr kumimoji="1" lang="en-US" altLang="zh-CN" sz="357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 Sans SC Black" panose="020B0200000000000000" pitchFamily="34" charset="-122"/>
                <a:ea typeface="Noto Sans SC Black" panose="020B0200000000000000" pitchFamily="34" charset="-122"/>
                <a:cs typeface="Source Han Sans CN Bold"/>
              </a:rPr>
              <a:t>VR赋能农村教育</a:t>
            </a:r>
            <a:r>
              <a:rPr kumimoji="1" lang="zh-CN" altLang="en-US" sz="357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 Sans SC Black" panose="020B0200000000000000" pitchFamily="34" charset="-122"/>
                <a:ea typeface="Noto Sans SC Black" panose="020B0200000000000000" pitchFamily="34" charset="-122"/>
                <a:cs typeface="Source Han Sans CN Bold"/>
              </a:rPr>
              <a:t>项目期末答辩</a:t>
            </a:r>
            <a:endParaRPr kumimoji="1" lang="zh-CN" altLang="en-US" dirty="0">
              <a:latin typeface="Noto Sans SC Black" panose="020B0200000000000000" pitchFamily="34" charset="-122"/>
              <a:ea typeface="Noto Sans SC Black" panose="020B0200000000000000" pitchFamily="34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06388" y="4671545"/>
            <a:ext cx="1440000" cy="505460"/>
          </a:xfrm>
          <a:prstGeom prst="parallelogram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880909" y="4684245"/>
            <a:ext cx="1440000" cy="480060"/>
          </a:xfrm>
          <a:prstGeom prst="parallelogram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" y="405661"/>
            <a:ext cx="12191998" cy="515352"/>
          </a:xfrm>
          <a:custGeom>
            <a:avLst/>
            <a:gdLst>
              <a:gd name="connsiteX0" fmla="*/ 0 w 12191998"/>
              <a:gd name="connsiteY0" fmla="*/ 0 h 515352"/>
              <a:gd name="connsiteX1" fmla="*/ 7494392 w 12191998"/>
              <a:gd name="connsiteY1" fmla="*/ 0 h 515352"/>
              <a:gd name="connsiteX2" fmla="*/ 7494392 w 12191998"/>
              <a:gd name="connsiteY2" fmla="*/ 2279 h 515352"/>
              <a:gd name="connsiteX3" fmla="*/ 7495847 w 12191998"/>
              <a:gd name="connsiteY3" fmla="*/ 1599 h 515352"/>
              <a:gd name="connsiteX4" fmla="*/ 7714699 w 12191998"/>
              <a:gd name="connsiteY4" fmla="*/ 469633 h 515352"/>
              <a:gd name="connsiteX5" fmla="*/ 9393633 w 12191998"/>
              <a:gd name="connsiteY5" fmla="*/ 469633 h 515352"/>
              <a:gd name="connsiteX6" fmla="*/ 9612485 w 12191998"/>
              <a:gd name="connsiteY6" fmla="*/ 1599 h 515352"/>
              <a:gd name="connsiteX7" fmla="*/ 9617167 w 12191998"/>
              <a:gd name="connsiteY7" fmla="*/ 3788 h 515352"/>
              <a:gd name="connsiteX8" fmla="*/ 9617167 w 12191998"/>
              <a:gd name="connsiteY8" fmla="*/ 1722 h 515352"/>
              <a:gd name="connsiteX9" fmla="*/ 12191998 w 12191998"/>
              <a:gd name="connsiteY9" fmla="*/ 1722 h 515352"/>
              <a:gd name="connsiteX10" fmla="*/ 12191998 w 12191998"/>
              <a:gd name="connsiteY10" fmla="*/ 47441 h 515352"/>
              <a:gd name="connsiteX11" fmla="*/ 9641519 w 12191998"/>
              <a:gd name="connsiteY11" fmla="*/ 47441 h 515352"/>
              <a:gd name="connsiteX12" fmla="*/ 9423418 w 12191998"/>
              <a:gd name="connsiteY12" fmla="*/ 513870 h 515352"/>
              <a:gd name="connsiteX13" fmla="*/ 9423418 w 12191998"/>
              <a:gd name="connsiteY13" fmla="*/ 515352 h 515352"/>
              <a:gd name="connsiteX14" fmla="*/ 7684072 w 12191998"/>
              <a:gd name="connsiteY14" fmla="*/ 515352 h 515352"/>
              <a:gd name="connsiteX15" fmla="*/ 7684072 w 12191998"/>
              <a:gd name="connsiteY15" fmla="*/ 512069 h 515352"/>
              <a:gd name="connsiteX16" fmla="*/ 7466008 w 12191998"/>
              <a:gd name="connsiteY16" fmla="*/ 45719 h 515352"/>
              <a:gd name="connsiteX17" fmla="*/ 0 w 12191998"/>
              <a:gd name="connsiteY17" fmla="*/ 45719 h 515352"/>
            </a:gdLst>
            <a:ahLst/>
            <a:cxnLst/>
            <a:rect l="l" t="t" r="r" b="b"/>
            <a:pathLst>
              <a:path w="12191998" h="515352">
                <a:moveTo>
                  <a:pt x="0" y="0"/>
                </a:moveTo>
                <a:lnTo>
                  <a:pt x="7494392" y="0"/>
                </a:lnTo>
                <a:lnTo>
                  <a:pt x="7494392" y="2279"/>
                </a:lnTo>
                <a:lnTo>
                  <a:pt x="7495847" y="1599"/>
                </a:lnTo>
                <a:lnTo>
                  <a:pt x="7714699" y="469633"/>
                </a:lnTo>
                <a:lnTo>
                  <a:pt x="9393633" y="469633"/>
                </a:lnTo>
                <a:lnTo>
                  <a:pt x="9612485" y="1599"/>
                </a:lnTo>
                <a:lnTo>
                  <a:pt x="9617167" y="3788"/>
                </a:lnTo>
                <a:lnTo>
                  <a:pt x="9617167" y="1722"/>
                </a:lnTo>
                <a:lnTo>
                  <a:pt x="12191998" y="1722"/>
                </a:lnTo>
                <a:lnTo>
                  <a:pt x="12191998" y="47441"/>
                </a:lnTo>
                <a:lnTo>
                  <a:pt x="9641519" y="47441"/>
                </a:lnTo>
                <a:lnTo>
                  <a:pt x="9423418" y="513870"/>
                </a:lnTo>
                <a:lnTo>
                  <a:pt x="9423418" y="515352"/>
                </a:lnTo>
                <a:lnTo>
                  <a:pt x="7684072" y="515352"/>
                </a:lnTo>
                <a:lnTo>
                  <a:pt x="7684072" y="512069"/>
                </a:lnTo>
                <a:lnTo>
                  <a:pt x="7466008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1" y="5993790"/>
            <a:ext cx="12191999" cy="515352"/>
          </a:xfrm>
          <a:custGeom>
            <a:avLst/>
            <a:gdLst>
              <a:gd name="connsiteX0" fmla="*/ 9423419 w 12191999"/>
              <a:gd name="connsiteY0" fmla="*/ 515352 h 515352"/>
              <a:gd name="connsiteX1" fmla="*/ 7684073 w 12191999"/>
              <a:gd name="connsiteY1" fmla="*/ 515352 h 515352"/>
              <a:gd name="connsiteX2" fmla="*/ 7684073 w 12191999"/>
              <a:gd name="connsiteY2" fmla="*/ 512070 h 515352"/>
              <a:gd name="connsiteX3" fmla="*/ 7466008 w 12191999"/>
              <a:gd name="connsiteY3" fmla="*/ 45719 h 515352"/>
              <a:gd name="connsiteX4" fmla="*/ 0 w 12191999"/>
              <a:gd name="connsiteY4" fmla="*/ 45719 h 515352"/>
              <a:gd name="connsiteX5" fmla="*/ 0 w 12191999"/>
              <a:gd name="connsiteY5" fmla="*/ 0 h 515352"/>
              <a:gd name="connsiteX6" fmla="*/ 7494393 w 12191999"/>
              <a:gd name="connsiteY6" fmla="*/ 0 h 515352"/>
              <a:gd name="connsiteX7" fmla="*/ 7494393 w 12191999"/>
              <a:gd name="connsiteY7" fmla="*/ 2279 h 515352"/>
              <a:gd name="connsiteX8" fmla="*/ 7495848 w 12191999"/>
              <a:gd name="connsiteY8" fmla="*/ 1598 h 515352"/>
              <a:gd name="connsiteX9" fmla="*/ 7714700 w 12191999"/>
              <a:gd name="connsiteY9" fmla="*/ 469633 h 515352"/>
              <a:gd name="connsiteX10" fmla="*/ 9393634 w 12191999"/>
              <a:gd name="connsiteY10" fmla="*/ 469633 h 515352"/>
              <a:gd name="connsiteX11" fmla="*/ 9612486 w 12191999"/>
              <a:gd name="connsiteY11" fmla="*/ 1598 h 515352"/>
              <a:gd name="connsiteX12" fmla="*/ 9617168 w 12191999"/>
              <a:gd name="connsiteY12" fmla="*/ 3788 h 515352"/>
              <a:gd name="connsiteX13" fmla="*/ 9617168 w 12191999"/>
              <a:gd name="connsiteY13" fmla="*/ 1722 h 515352"/>
              <a:gd name="connsiteX14" fmla="*/ 12191999 w 12191999"/>
              <a:gd name="connsiteY14" fmla="*/ 1722 h 515352"/>
              <a:gd name="connsiteX15" fmla="*/ 12191999 w 12191999"/>
              <a:gd name="connsiteY15" fmla="*/ 47441 h 515352"/>
              <a:gd name="connsiteX16" fmla="*/ 9641521 w 12191999"/>
              <a:gd name="connsiteY16" fmla="*/ 47441 h 515352"/>
              <a:gd name="connsiteX17" fmla="*/ 9423419 w 12191999"/>
              <a:gd name="connsiteY17" fmla="*/ 513870 h 515352"/>
            </a:gdLst>
            <a:ahLst/>
            <a:cxnLst/>
            <a:rect l="l" t="t" r="r" b="b"/>
            <a:pathLst>
              <a:path w="12191999" h="515352">
                <a:moveTo>
                  <a:pt x="9423419" y="515352"/>
                </a:moveTo>
                <a:lnTo>
                  <a:pt x="7684073" y="515352"/>
                </a:lnTo>
                <a:lnTo>
                  <a:pt x="7684073" y="512070"/>
                </a:lnTo>
                <a:lnTo>
                  <a:pt x="7466008" y="45719"/>
                </a:lnTo>
                <a:lnTo>
                  <a:pt x="0" y="45719"/>
                </a:lnTo>
                <a:lnTo>
                  <a:pt x="0" y="0"/>
                </a:lnTo>
                <a:lnTo>
                  <a:pt x="7494393" y="0"/>
                </a:lnTo>
                <a:lnTo>
                  <a:pt x="7494393" y="2279"/>
                </a:lnTo>
                <a:lnTo>
                  <a:pt x="7495848" y="1598"/>
                </a:lnTo>
                <a:lnTo>
                  <a:pt x="7714700" y="469633"/>
                </a:lnTo>
                <a:lnTo>
                  <a:pt x="9393634" y="469633"/>
                </a:lnTo>
                <a:lnTo>
                  <a:pt x="9612486" y="1598"/>
                </a:lnTo>
                <a:lnTo>
                  <a:pt x="9617168" y="3788"/>
                </a:lnTo>
                <a:lnTo>
                  <a:pt x="9617168" y="1722"/>
                </a:lnTo>
                <a:lnTo>
                  <a:pt x="12191999" y="1722"/>
                </a:lnTo>
                <a:lnTo>
                  <a:pt x="12191999" y="47441"/>
                </a:lnTo>
                <a:lnTo>
                  <a:pt x="9641521" y="47441"/>
                </a:lnTo>
                <a:lnTo>
                  <a:pt x="9423419" y="51387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43184" y="400581"/>
            <a:ext cx="1433785" cy="404998"/>
          </a:xfrm>
          <a:custGeom>
            <a:avLst/>
            <a:gdLst>
              <a:gd name="connsiteX0" fmla="*/ 1231286 w 1433785"/>
              <a:gd name="connsiteY0" fmla="*/ 0 h 404998"/>
              <a:gd name="connsiteX1" fmla="*/ 1267083 w 1433785"/>
              <a:gd name="connsiteY1" fmla="*/ 166702 h 404998"/>
              <a:gd name="connsiteX2" fmla="*/ 1433785 w 1433785"/>
              <a:gd name="connsiteY2" fmla="*/ 202499 h 404998"/>
              <a:gd name="connsiteX3" fmla="*/ 1267083 w 1433785"/>
              <a:gd name="connsiteY3" fmla="*/ 238296 h 404998"/>
              <a:gd name="connsiteX4" fmla="*/ 1231286 w 1433785"/>
              <a:gd name="connsiteY4" fmla="*/ 404998 h 404998"/>
              <a:gd name="connsiteX5" fmla="*/ 1195489 w 1433785"/>
              <a:gd name="connsiteY5" fmla="*/ 238296 h 404998"/>
              <a:gd name="connsiteX6" fmla="*/ 1028787 w 1433785"/>
              <a:gd name="connsiteY6" fmla="*/ 202499 h 404998"/>
              <a:gd name="connsiteX7" fmla="*/ 1195489 w 1433785"/>
              <a:gd name="connsiteY7" fmla="*/ 166702 h 404998"/>
              <a:gd name="connsiteX8" fmla="*/ 716893 w 1433785"/>
              <a:gd name="connsiteY8" fmla="*/ 0 h 404998"/>
              <a:gd name="connsiteX9" fmla="*/ 752690 w 1433785"/>
              <a:gd name="connsiteY9" fmla="*/ 166702 h 404998"/>
              <a:gd name="connsiteX10" fmla="*/ 919392 w 1433785"/>
              <a:gd name="connsiteY10" fmla="*/ 202499 h 404998"/>
              <a:gd name="connsiteX11" fmla="*/ 752690 w 1433785"/>
              <a:gd name="connsiteY11" fmla="*/ 238296 h 404998"/>
              <a:gd name="connsiteX12" fmla="*/ 716893 w 1433785"/>
              <a:gd name="connsiteY12" fmla="*/ 404998 h 404998"/>
              <a:gd name="connsiteX13" fmla="*/ 681096 w 1433785"/>
              <a:gd name="connsiteY13" fmla="*/ 238296 h 404998"/>
              <a:gd name="connsiteX14" fmla="*/ 514394 w 1433785"/>
              <a:gd name="connsiteY14" fmla="*/ 202499 h 404998"/>
              <a:gd name="connsiteX15" fmla="*/ 681096 w 1433785"/>
              <a:gd name="connsiteY15" fmla="*/ 166702 h 404998"/>
              <a:gd name="connsiteX16" fmla="*/ 202499 w 1433785"/>
              <a:gd name="connsiteY16" fmla="*/ 0 h 404998"/>
              <a:gd name="connsiteX17" fmla="*/ 238296 w 1433785"/>
              <a:gd name="connsiteY17" fmla="*/ 166702 h 404998"/>
              <a:gd name="connsiteX18" fmla="*/ 404998 w 1433785"/>
              <a:gd name="connsiteY18" fmla="*/ 202499 h 404998"/>
              <a:gd name="connsiteX19" fmla="*/ 238296 w 1433785"/>
              <a:gd name="connsiteY19" fmla="*/ 238296 h 404998"/>
              <a:gd name="connsiteX20" fmla="*/ 202499 w 1433785"/>
              <a:gd name="connsiteY20" fmla="*/ 404998 h 404998"/>
              <a:gd name="connsiteX21" fmla="*/ 166702 w 1433785"/>
              <a:gd name="connsiteY21" fmla="*/ 238296 h 404998"/>
              <a:gd name="connsiteX22" fmla="*/ 0 w 1433785"/>
              <a:gd name="connsiteY22" fmla="*/ 202499 h 404998"/>
              <a:gd name="connsiteX23" fmla="*/ 166702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1231286" y="0"/>
                </a:moveTo>
                <a:lnTo>
                  <a:pt x="1267083" y="166702"/>
                </a:lnTo>
                <a:lnTo>
                  <a:pt x="1433785" y="202499"/>
                </a:lnTo>
                <a:lnTo>
                  <a:pt x="1267083" y="238296"/>
                </a:lnTo>
                <a:lnTo>
                  <a:pt x="1231286" y="404998"/>
                </a:lnTo>
                <a:lnTo>
                  <a:pt x="1195489" y="238296"/>
                </a:lnTo>
                <a:lnTo>
                  <a:pt x="1028787" y="202499"/>
                </a:lnTo>
                <a:lnTo>
                  <a:pt x="1195489" y="166702"/>
                </a:lnTo>
                <a:close/>
                <a:moveTo>
                  <a:pt x="716893" y="0"/>
                </a:moveTo>
                <a:lnTo>
                  <a:pt x="752690" y="166702"/>
                </a:lnTo>
                <a:lnTo>
                  <a:pt x="919392" y="202499"/>
                </a:lnTo>
                <a:lnTo>
                  <a:pt x="752690" y="238296"/>
                </a:lnTo>
                <a:lnTo>
                  <a:pt x="716893" y="404998"/>
                </a:lnTo>
                <a:lnTo>
                  <a:pt x="681096" y="238296"/>
                </a:lnTo>
                <a:lnTo>
                  <a:pt x="514394" y="202499"/>
                </a:lnTo>
                <a:lnTo>
                  <a:pt x="681096" y="166702"/>
                </a:lnTo>
                <a:close/>
                <a:moveTo>
                  <a:pt x="202499" y="0"/>
                </a:moveTo>
                <a:lnTo>
                  <a:pt x="238296" y="166702"/>
                </a:lnTo>
                <a:lnTo>
                  <a:pt x="404998" y="202499"/>
                </a:lnTo>
                <a:lnTo>
                  <a:pt x="238296" y="238296"/>
                </a:lnTo>
                <a:lnTo>
                  <a:pt x="202499" y="404998"/>
                </a:lnTo>
                <a:lnTo>
                  <a:pt x="166702" y="238296"/>
                </a:lnTo>
                <a:lnTo>
                  <a:pt x="0" y="202499"/>
                </a:lnTo>
                <a:lnTo>
                  <a:pt x="166702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950075" y="6148395"/>
            <a:ext cx="1433785" cy="404998"/>
          </a:xfrm>
          <a:custGeom>
            <a:avLst/>
            <a:gdLst>
              <a:gd name="connsiteX0" fmla="*/ 1231286 w 1433785"/>
              <a:gd name="connsiteY0" fmla="*/ 0 h 404998"/>
              <a:gd name="connsiteX1" fmla="*/ 1267083 w 1433785"/>
              <a:gd name="connsiteY1" fmla="*/ 166702 h 404998"/>
              <a:gd name="connsiteX2" fmla="*/ 1433785 w 1433785"/>
              <a:gd name="connsiteY2" fmla="*/ 202499 h 404998"/>
              <a:gd name="connsiteX3" fmla="*/ 1267083 w 1433785"/>
              <a:gd name="connsiteY3" fmla="*/ 238296 h 404998"/>
              <a:gd name="connsiteX4" fmla="*/ 1231286 w 1433785"/>
              <a:gd name="connsiteY4" fmla="*/ 404998 h 404998"/>
              <a:gd name="connsiteX5" fmla="*/ 1195489 w 1433785"/>
              <a:gd name="connsiteY5" fmla="*/ 238296 h 404998"/>
              <a:gd name="connsiteX6" fmla="*/ 1028787 w 1433785"/>
              <a:gd name="connsiteY6" fmla="*/ 202499 h 404998"/>
              <a:gd name="connsiteX7" fmla="*/ 1195489 w 1433785"/>
              <a:gd name="connsiteY7" fmla="*/ 166702 h 404998"/>
              <a:gd name="connsiteX8" fmla="*/ 716893 w 1433785"/>
              <a:gd name="connsiteY8" fmla="*/ 0 h 404998"/>
              <a:gd name="connsiteX9" fmla="*/ 752690 w 1433785"/>
              <a:gd name="connsiteY9" fmla="*/ 166702 h 404998"/>
              <a:gd name="connsiteX10" fmla="*/ 919392 w 1433785"/>
              <a:gd name="connsiteY10" fmla="*/ 202499 h 404998"/>
              <a:gd name="connsiteX11" fmla="*/ 752690 w 1433785"/>
              <a:gd name="connsiteY11" fmla="*/ 238296 h 404998"/>
              <a:gd name="connsiteX12" fmla="*/ 716893 w 1433785"/>
              <a:gd name="connsiteY12" fmla="*/ 404998 h 404998"/>
              <a:gd name="connsiteX13" fmla="*/ 681096 w 1433785"/>
              <a:gd name="connsiteY13" fmla="*/ 238296 h 404998"/>
              <a:gd name="connsiteX14" fmla="*/ 514394 w 1433785"/>
              <a:gd name="connsiteY14" fmla="*/ 202499 h 404998"/>
              <a:gd name="connsiteX15" fmla="*/ 681096 w 1433785"/>
              <a:gd name="connsiteY15" fmla="*/ 166702 h 404998"/>
              <a:gd name="connsiteX16" fmla="*/ 202499 w 1433785"/>
              <a:gd name="connsiteY16" fmla="*/ 0 h 404998"/>
              <a:gd name="connsiteX17" fmla="*/ 238296 w 1433785"/>
              <a:gd name="connsiteY17" fmla="*/ 166702 h 404998"/>
              <a:gd name="connsiteX18" fmla="*/ 404998 w 1433785"/>
              <a:gd name="connsiteY18" fmla="*/ 202499 h 404998"/>
              <a:gd name="connsiteX19" fmla="*/ 238296 w 1433785"/>
              <a:gd name="connsiteY19" fmla="*/ 238296 h 404998"/>
              <a:gd name="connsiteX20" fmla="*/ 202499 w 1433785"/>
              <a:gd name="connsiteY20" fmla="*/ 404998 h 404998"/>
              <a:gd name="connsiteX21" fmla="*/ 166702 w 1433785"/>
              <a:gd name="connsiteY21" fmla="*/ 238296 h 404998"/>
              <a:gd name="connsiteX22" fmla="*/ 0 w 1433785"/>
              <a:gd name="connsiteY22" fmla="*/ 202499 h 404998"/>
              <a:gd name="connsiteX23" fmla="*/ 166702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1231286" y="0"/>
                </a:moveTo>
                <a:lnTo>
                  <a:pt x="1267083" y="166702"/>
                </a:lnTo>
                <a:lnTo>
                  <a:pt x="1433785" y="202499"/>
                </a:lnTo>
                <a:lnTo>
                  <a:pt x="1267083" y="238296"/>
                </a:lnTo>
                <a:lnTo>
                  <a:pt x="1231286" y="404998"/>
                </a:lnTo>
                <a:lnTo>
                  <a:pt x="1195489" y="238296"/>
                </a:lnTo>
                <a:lnTo>
                  <a:pt x="1028787" y="202499"/>
                </a:lnTo>
                <a:lnTo>
                  <a:pt x="1195489" y="166702"/>
                </a:lnTo>
                <a:close/>
                <a:moveTo>
                  <a:pt x="716893" y="0"/>
                </a:moveTo>
                <a:lnTo>
                  <a:pt x="752690" y="166702"/>
                </a:lnTo>
                <a:lnTo>
                  <a:pt x="919392" y="202499"/>
                </a:lnTo>
                <a:lnTo>
                  <a:pt x="752690" y="238296"/>
                </a:lnTo>
                <a:lnTo>
                  <a:pt x="716893" y="404998"/>
                </a:lnTo>
                <a:lnTo>
                  <a:pt x="681096" y="238296"/>
                </a:lnTo>
                <a:lnTo>
                  <a:pt x="514394" y="202499"/>
                </a:lnTo>
                <a:lnTo>
                  <a:pt x="681096" y="166702"/>
                </a:lnTo>
                <a:close/>
                <a:moveTo>
                  <a:pt x="202499" y="0"/>
                </a:moveTo>
                <a:lnTo>
                  <a:pt x="238296" y="166702"/>
                </a:lnTo>
                <a:lnTo>
                  <a:pt x="404998" y="202499"/>
                </a:lnTo>
                <a:lnTo>
                  <a:pt x="238296" y="238296"/>
                </a:lnTo>
                <a:lnTo>
                  <a:pt x="202499" y="404998"/>
                </a:lnTo>
                <a:lnTo>
                  <a:pt x="166702" y="238296"/>
                </a:lnTo>
                <a:lnTo>
                  <a:pt x="0" y="202499"/>
                </a:lnTo>
                <a:lnTo>
                  <a:pt x="166702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5003927" y="785915"/>
            <a:ext cx="8105276" cy="610527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1920286" y="4739609"/>
            <a:ext cx="1150778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张君瑾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4378109" y="4739609"/>
            <a:ext cx="1382387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2025.5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00635" y="4719960"/>
            <a:ext cx="1440000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汇报人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877506" y="4744429"/>
            <a:ext cx="1440000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汇报时间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1"/>
            <a:ext cx="12191999" cy="68579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63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7802" y="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-304710" y="2626469"/>
            <a:ext cx="2743199" cy="5525312"/>
          </a:xfrm>
          <a:prstGeom prst="parallelogram">
            <a:avLst>
              <a:gd name="adj" fmla="val 57300"/>
            </a:avLst>
          </a:prstGeom>
          <a:gradFill>
            <a:gsLst>
              <a:gs pos="0">
                <a:srgbClr val="FFFFFF">
                  <a:alpha val="4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761" y="215315"/>
            <a:ext cx="11810478" cy="6427370"/>
          </a:xfrm>
          <a:prstGeom prst="roundRect">
            <a:avLst>
              <a:gd name="adj" fmla="val 6018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312914" y="1715494"/>
            <a:ext cx="8220273" cy="3959922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2016980" y="3658072"/>
            <a:ext cx="2496107" cy="2151819"/>
          </a:xfrm>
          <a:prstGeom prst="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 flipV="1">
            <a:off x="3370847" y="3686288"/>
            <a:ext cx="2496107" cy="2151819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 flipV="1">
            <a:off x="660400" y="3686288"/>
            <a:ext cx="2496107" cy="2151819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0800000" flipV="1">
            <a:off x="2016980" y="1391367"/>
            <a:ext cx="2496107" cy="2151819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4004602" y="1975820"/>
            <a:ext cx="590258" cy="50884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V="1">
            <a:off x="4143324" y="2059848"/>
            <a:ext cx="312814" cy="26966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67923" y="2341893"/>
            <a:ext cx="5115765" cy="6474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9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学生注册/登录流程顺畅，账号唯一性验证准确无误，符合预期。
实验推送与接收功能正常，学生端及时显示通知，确保教学任务及时传达。
物理实验操作数据记录准确，动画演示清晰流畅，辅助学生理解实验原理。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767923" y="1650012"/>
            <a:ext cx="5115765" cy="5819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A2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核心功能测试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4931914" y="3418864"/>
            <a:ext cx="590258" cy="508844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V="1">
            <a:off x="5070636" y="3502892"/>
            <a:ext cx="312814" cy="269668"/>
          </a:xfrm>
          <a:prstGeom prst="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695235" y="3784937"/>
            <a:ext cx="5115765" cy="6474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9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收集3所农村学校的试点反馈，学生实验完成率提升至80%，学习兴趣显著提高。
教师反馈数据统计功能直观易用，可有效辅助教学决策，提升教学效果。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695235" y="3093056"/>
            <a:ext cx="5115765" cy="5819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C2023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测试数据与反馈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V="1">
            <a:off x="5639814" y="4883749"/>
            <a:ext cx="590258" cy="50884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5778536" y="4967777"/>
            <a:ext cx="312814" cy="26966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403135" y="5249822"/>
            <a:ext cx="5115765" cy="6474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3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项目成功实现用户管理、实验管理、虚拟实验、数据统计等核心功能。
与3所农村学校合作试点，收集反馈优化，为后续推广奠定基础。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403135" y="4536100"/>
            <a:ext cx="5115765" cy="5819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A2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成果总结与展望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0800000" flipV="1">
            <a:off x="1647544" y="1600738"/>
            <a:ext cx="738870" cy="636962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0800000" flipV="1">
            <a:off x="571643" y="2880839"/>
            <a:ext cx="1159770" cy="999806"/>
          </a:xfrm>
          <a:prstGeom prst="triangl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988442" y="2464344"/>
            <a:ext cx="553182" cy="5213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025916" y="4227471"/>
            <a:ext cx="506440" cy="50651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3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593632" y="4792363"/>
            <a:ext cx="561052" cy="508654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4395222" y="4814102"/>
            <a:ext cx="447356" cy="465176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44487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功能测试结果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24893" y="236465"/>
            <a:ext cx="395839" cy="434877"/>
          </a:xfrm>
          <a:prstGeom prst="parallelogram">
            <a:avLst>
              <a:gd name="adj" fmla="val 8312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67431" y="-114299"/>
            <a:ext cx="325355" cy="785642"/>
          </a:xfrm>
          <a:prstGeom prst="parallelogram">
            <a:avLst>
              <a:gd name="adj" fmla="val 8312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 flipH="1">
            <a:off x="-2754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2757" y="0"/>
            <a:ext cx="12191999" cy="68727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63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66145" y="5266281"/>
            <a:ext cx="5807413" cy="173993"/>
          </a:xfrm>
          <a:prstGeom prst="parallelogram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793521" y="1026285"/>
            <a:ext cx="1286042" cy="216000"/>
          </a:xfrm>
          <a:custGeom>
            <a:avLst/>
            <a:gdLst>
              <a:gd name="connsiteX0" fmla="*/ 108000 w 1286042"/>
              <a:gd name="connsiteY0" fmla="*/ 0 h 216000"/>
              <a:gd name="connsiteX1" fmla="*/ 0 w 1286042"/>
              <a:gd name="connsiteY1" fmla="*/ 0 h 216000"/>
              <a:gd name="connsiteX2" fmla="*/ 108000 w 1286042"/>
              <a:gd name="connsiteY2" fmla="*/ 108000 h 216000"/>
              <a:gd name="connsiteX3" fmla="*/ 0 w 1286042"/>
              <a:gd name="connsiteY3" fmla="*/ 216000 h 216000"/>
              <a:gd name="connsiteX4" fmla="*/ 108000 w 1286042"/>
              <a:gd name="connsiteY4" fmla="*/ 216000 h 216000"/>
              <a:gd name="connsiteX5" fmla="*/ 216000 w 1286042"/>
              <a:gd name="connsiteY5" fmla="*/ 108000 h 216000"/>
              <a:gd name="connsiteX6" fmla="*/ 643021 w 1286042"/>
              <a:gd name="connsiteY6" fmla="*/ 0 h 216000"/>
              <a:gd name="connsiteX7" fmla="*/ 535021 w 1286042"/>
              <a:gd name="connsiteY7" fmla="*/ 0 h 216000"/>
              <a:gd name="connsiteX8" fmla="*/ 643021 w 1286042"/>
              <a:gd name="connsiteY8" fmla="*/ 108000 h 216000"/>
              <a:gd name="connsiteX9" fmla="*/ 535021 w 1286042"/>
              <a:gd name="connsiteY9" fmla="*/ 216000 h 216000"/>
              <a:gd name="connsiteX10" fmla="*/ 643021 w 1286042"/>
              <a:gd name="connsiteY10" fmla="*/ 216000 h 216000"/>
              <a:gd name="connsiteX11" fmla="*/ 751021 w 1286042"/>
              <a:gd name="connsiteY11" fmla="*/ 108000 h 216000"/>
              <a:gd name="connsiteX12" fmla="*/ 1178042 w 1286042"/>
              <a:gd name="connsiteY12" fmla="*/ 0 h 216000"/>
              <a:gd name="connsiteX13" fmla="*/ 1070042 w 1286042"/>
              <a:gd name="connsiteY13" fmla="*/ 0 h 216000"/>
              <a:gd name="connsiteX14" fmla="*/ 1178042 w 1286042"/>
              <a:gd name="connsiteY14" fmla="*/ 108000 h 216000"/>
              <a:gd name="connsiteX15" fmla="*/ 1070042 w 1286042"/>
              <a:gd name="connsiteY15" fmla="*/ 216000 h 216000"/>
              <a:gd name="connsiteX16" fmla="*/ 1178042 w 1286042"/>
              <a:gd name="connsiteY16" fmla="*/ 216000 h 216000"/>
              <a:gd name="connsiteX17" fmla="*/ 1286042 w 1286042"/>
              <a:gd name="connsiteY17" fmla="*/ 108000 h 216000"/>
            </a:gdLst>
            <a:ahLst/>
            <a:cxnLst/>
            <a:rect l="l" t="t" r="r" b="b"/>
            <a:pathLst>
              <a:path w="1286042" h="216000">
                <a:moveTo>
                  <a:pt x="108000" y="0"/>
                </a:moveTo>
                <a:lnTo>
                  <a:pt x="0" y="0"/>
                </a:lnTo>
                <a:lnTo>
                  <a:pt x="108000" y="108000"/>
                </a:lnTo>
                <a:lnTo>
                  <a:pt x="0" y="216000"/>
                </a:lnTo>
                <a:lnTo>
                  <a:pt x="108000" y="216000"/>
                </a:lnTo>
                <a:lnTo>
                  <a:pt x="216000" y="108000"/>
                </a:lnTo>
                <a:close/>
                <a:moveTo>
                  <a:pt x="643021" y="0"/>
                </a:moveTo>
                <a:lnTo>
                  <a:pt x="535021" y="0"/>
                </a:lnTo>
                <a:lnTo>
                  <a:pt x="643021" y="108000"/>
                </a:lnTo>
                <a:lnTo>
                  <a:pt x="535021" y="216000"/>
                </a:lnTo>
                <a:lnTo>
                  <a:pt x="643021" y="216000"/>
                </a:lnTo>
                <a:lnTo>
                  <a:pt x="751021" y="108000"/>
                </a:lnTo>
                <a:close/>
                <a:moveTo>
                  <a:pt x="1178042" y="0"/>
                </a:moveTo>
                <a:lnTo>
                  <a:pt x="1070042" y="0"/>
                </a:lnTo>
                <a:lnTo>
                  <a:pt x="1178042" y="108000"/>
                </a:lnTo>
                <a:lnTo>
                  <a:pt x="1070042" y="216000"/>
                </a:lnTo>
                <a:lnTo>
                  <a:pt x="1178042" y="216000"/>
                </a:lnTo>
                <a:lnTo>
                  <a:pt x="1286042" y="10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-2756" y="5993790"/>
            <a:ext cx="12191999" cy="515352"/>
          </a:xfrm>
          <a:custGeom>
            <a:avLst/>
            <a:gdLst>
              <a:gd name="connsiteX0" fmla="*/ 7684073 w 12191999"/>
              <a:gd name="connsiteY0" fmla="*/ 515352 h 515352"/>
              <a:gd name="connsiteX1" fmla="*/ 9423419 w 12191999"/>
              <a:gd name="connsiteY1" fmla="*/ 515352 h 515352"/>
              <a:gd name="connsiteX2" fmla="*/ 9423419 w 12191999"/>
              <a:gd name="connsiteY2" fmla="*/ 513870 h 515352"/>
              <a:gd name="connsiteX3" fmla="*/ 9641520 w 12191999"/>
              <a:gd name="connsiteY3" fmla="*/ 47441 h 515352"/>
              <a:gd name="connsiteX4" fmla="*/ 12191999 w 12191999"/>
              <a:gd name="connsiteY4" fmla="*/ 47441 h 515352"/>
              <a:gd name="connsiteX5" fmla="*/ 12191999 w 12191999"/>
              <a:gd name="connsiteY5" fmla="*/ 1722 h 515352"/>
              <a:gd name="connsiteX6" fmla="*/ 9617168 w 12191999"/>
              <a:gd name="connsiteY6" fmla="*/ 1722 h 515352"/>
              <a:gd name="connsiteX7" fmla="*/ 9617168 w 12191999"/>
              <a:gd name="connsiteY7" fmla="*/ 3788 h 515352"/>
              <a:gd name="connsiteX8" fmla="*/ 9612486 w 12191999"/>
              <a:gd name="connsiteY8" fmla="*/ 1598 h 515352"/>
              <a:gd name="connsiteX9" fmla="*/ 9393634 w 12191999"/>
              <a:gd name="connsiteY9" fmla="*/ 469633 h 515352"/>
              <a:gd name="connsiteX10" fmla="*/ 7714700 w 12191999"/>
              <a:gd name="connsiteY10" fmla="*/ 469633 h 515352"/>
              <a:gd name="connsiteX11" fmla="*/ 7495848 w 12191999"/>
              <a:gd name="connsiteY11" fmla="*/ 1598 h 515352"/>
              <a:gd name="connsiteX12" fmla="*/ 7494393 w 12191999"/>
              <a:gd name="connsiteY12" fmla="*/ 2279 h 515352"/>
              <a:gd name="connsiteX13" fmla="*/ 7494393 w 12191999"/>
              <a:gd name="connsiteY13" fmla="*/ 0 h 515352"/>
              <a:gd name="connsiteX14" fmla="*/ 0 w 12191999"/>
              <a:gd name="connsiteY14" fmla="*/ 0 h 515352"/>
              <a:gd name="connsiteX15" fmla="*/ 0 w 12191999"/>
              <a:gd name="connsiteY15" fmla="*/ 45719 h 515352"/>
              <a:gd name="connsiteX16" fmla="*/ 7466008 w 12191999"/>
              <a:gd name="connsiteY16" fmla="*/ 45719 h 515352"/>
              <a:gd name="connsiteX17" fmla="*/ 7684073 w 12191999"/>
              <a:gd name="connsiteY17" fmla="*/ 512070 h 515352"/>
            </a:gdLst>
            <a:ahLst/>
            <a:cxnLst/>
            <a:rect l="l" t="t" r="r" b="b"/>
            <a:pathLst>
              <a:path w="12191999" h="515352">
                <a:moveTo>
                  <a:pt x="7684073" y="515352"/>
                </a:move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8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8"/>
                </a:lnTo>
                <a:lnTo>
                  <a:pt x="7494393" y="2279"/>
                </a:lnTo>
                <a:lnTo>
                  <a:pt x="7494393" y="0"/>
                </a:ln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7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-920292" y="855793"/>
            <a:ext cx="7847990" cy="602104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2912275" y="400581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835327" y="6148395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74307" y="1932494"/>
            <a:ext cx="2421404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524954" y="14514"/>
            <a:ext cx="1363671" cy="30513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-2756" y="405661"/>
            <a:ext cx="12191999" cy="515352"/>
          </a:xfrm>
          <a:custGeom>
            <a:avLst/>
            <a:gdLst>
              <a:gd name="connsiteX0" fmla="*/ 7494393 w 12191999"/>
              <a:gd name="connsiteY0" fmla="*/ 0 h 515352"/>
              <a:gd name="connsiteX1" fmla="*/ 0 w 12191999"/>
              <a:gd name="connsiteY1" fmla="*/ 0 h 515352"/>
              <a:gd name="connsiteX2" fmla="*/ 0 w 12191999"/>
              <a:gd name="connsiteY2" fmla="*/ 45719 h 515352"/>
              <a:gd name="connsiteX3" fmla="*/ 7466008 w 12191999"/>
              <a:gd name="connsiteY3" fmla="*/ 45719 h 515352"/>
              <a:gd name="connsiteX4" fmla="*/ 7684073 w 12191999"/>
              <a:gd name="connsiteY4" fmla="*/ 512069 h 515352"/>
              <a:gd name="connsiteX5" fmla="*/ 7684073 w 12191999"/>
              <a:gd name="connsiteY5" fmla="*/ 515352 h 515352"/>
              <a:gd name="connsiteX6" fmla="*/ 9423419 w 12191999"/>
              <a:gd name="connsiteY6" fmla="*/ 515352 h 515352"/>
              <a:gd name="connsiteX7" fmla="*/ 9423419 w 12191999"/>
              <a:gd name="connsiteY7" fmla="*/ 513870 h 515352"/>
              <a:gd name="connsiteX8" fmla="*/ 9641520 w 12191999"/>
              <a:gd name="connsiteY8" fmla="*/ 47441 h 515352"/>
              <a:gd name="connsiteX9" fmla="*/ 12191999 w 12191999"/>
              <a:gd name="connsiteY9" fmla="*/ 47441 h 515352"/>
              <a:gd name="connsiteX10" fmla="*/ 12191999 w 12191999"/>
              <a:gd name="connsiteY10" fmla="*/ 1722 h 515352"/>
              <a:gd name="connsiteX11" fmla="*/ 9617168 w 12191999"/>
              <a:gd name="connsiteY11" fmla="*/ 1722 h 515352"/>
              <a:gd name="connsiteX12" fmla="*/ 9617168 w 12191999"/>
              <a:gd name="connsiteY12" fmla="*/ 3788 h 515352"/>
              <a:gd name="connsiteX13" fmla="*/ 9612486 w 12191999"/>
              <a:gd name="connsiteY13" fmla="*/ 1599 h 515352"/>
              <a:gd name="connsiteX14" fmla="*/ 9393634 w 12191999"/>
              <a:gd name="connsiteY14" fmla="*/ 469633 h 515352"/>
              <a:gd name="connsiteX15" fmla="*/ 7714700 w 12191999"/>
              <a:gd name="connsiteY15" fmla="*/ 469633 h 515352"/>
              <a:gd name="connsiteX16" fmla="*/ 7495848 w 12191999"/>
              <a:gd name="connsiteY16" fmla="*/ 1599 h 515352"/>
              <a:gd name="connsiteX17" fmla="*/ 7494393 w 12191999"/>
              <a:gd name="connsiteY17" fmla="*/ 2279 h 515352"/>
            </a:gdLst>
            <a:ahLst/>
            <a:cxnLst/>
            <a:rect l="l" t="t" r="r" b="b"/>
            <a:pathLst>
              <a:path w="12191999" h="515352">
                <a:moveTo>
                  <a:pt x="7494393" y="0"/>
                </a:move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69"/>
                </a:lnTo>
                <a:lnTo>
                  <a:pt x="7684073" y="515352"/>
                </a:ln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9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9"/>
                </a:lnTo>
                <a:lnTo>
                  <a:pt x="7494393" y="2279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292516" y="3192304"/>
            <a:ext cx="5598866" cy="18960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挑战与未来规划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1"/>
            <a:ext cx="12191999" cy="68579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63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7802" y="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-304710" y="2626469"/>
            <a:ext cx="2743199" cy="5525312"/>
          </a:xfrm>
          <a:prstGeom prst="parallelogram">
            <a:avLst>
              <a:gd name="adj" fmla="val 57300"/>
            </a:avLst>
          </a:prstGeom>
          <a:gradFill>
            <a:gsLst>
              <a:gs pos="0">
                <a:srgbClr val="FFFFFF">
                  <a:alpha val="4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761" y="215315"/>
            <a:ext cx="11810478" cy="6427370"/>
          </a:xfrm>
          <a:prstGeom prst="roundRect">
            <a:avLst>
              <a:gd name="adj" fmla="val 6018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660639" y="1648197"/>
            <a:ext cx="1409844" cy="1409844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85000"/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33491" y="4096753"/>
            <a:ext cx="3064140" cy="21222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当前界面交互简陋，基于tkinter开发，视觉效果和用户体验有待提升。
计划升级UI，开发Web/移动端应用，提升界面美观度和操作便捷性。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1099" y="2836312"/>
            <a:ext cx="3348924" cy="1169304"/>
          </a:xfrm>
          <a:prstGeom prst="roundRect">
            <a:avLst/>
          </a:prstGeom>
          <a:solidFill>
            <a:schemeClr val="accent1">
              <a:alpha val="80000"/>
            </a:scheme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29960" y="2500710"/>
            <a:ext cx="671202" cy="671200"/>
          </a:xfrm>
          <a:prstGeom prst="ellipse">
            <a:avLst/>
          </a:prstGeom>
          <a:solidFill>
            <a:schemeClr val="accent1"/>
          </a:solidFill>
          <a:ln w="28575" cap="sq">
            <a:solidFill>
              <a:schemeClr val="bg1"/>
            </a:solidFill>
            <a:round/>
            <a:headEnd/>
            <a:tailEnd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64456" y="3131233"/>
            <a:ext cx="3002210" cy="81263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界面交互与用户体验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330006" y="1670078"/>
            <a:ext cx="1549986" cy="135699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85000"/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72929" y="4074872"/>
            <a:ext cx="3064140" cy="21222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数据存储存在安全隐患，密码明文存储，容易被破解，影响用户隐私。
未来将引入数据加密与权限管理，确保数据安全，符合教育行业标准。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30537" y="2814431"/>
            <a:ext cx="3348924" cy="1169304"/>
          </a:xfrm>
          <a:prstGeom prst="roundRect">
            <a:avLst/>
          </a:prstGeom>
          <a:solidFill>
            <a:schemeClr val="accent2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769398" y="2478317"/>
            <a:ext cx="671202" cy="671200"/>
          </a:xfrm>
          <a:prstGeom prst="ellipse">
            <a:avLst/>
          </a:prstGeom>
          <a:solidFill>
            <a:schemeClr val="accent2"/>
          </a:solidFill>
          <a:ln w="28575" cap="sq">
            <a:solidFill>
              <a:schemeClr val="bg1"/>
            </a:solidFill>
            <a:round/>
            <a:headEnd/>
            <a:tailEnd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603894" y="3109352"/>
            <a:ext cx="3002210" cy="81263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数据安全与隐私保护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212602" y="1631542"/>
            <a:ext cx="1263672" cy="1443154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85000"/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12368" y="4113408"/>
            <a:ext cx="3064140" cy="21222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VR模型目前为2D模拟，未接入3D引擎，效果有限，沉浸感不足。
计划接入Unity/Three.js实现真实3D效果，提升教学体验。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169976" y="2852967"/>
            <a:ext cx="3348924" cy="1169304"/>
          </a:xfrm>
          <a:prstGeom prst="roundRect">
            <a:avLst/>
          </a:prstGeom>
          <a:solidFill>
            <a:schemeClr val="accent3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08837" y="2517365"/>
            <a:ext cx="671202" cy="671200"/>
          </a:xfrm>
          <a:prstGeom prst="ellipse">
            <a:avLst/>
          </a:prstGeom>
          <a:solidFill>
            <a:schemeClr val="accent3"/>
          </a:solidFill>
          <a:ln w="28575" cap="sq">
            <a:solidFill>
              <a:schemeClr val="bg1"/>
            </a:solidFill>
            <a:round/>
            <a:headEnd/>
            <a:tailEnd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343333" y="3147888"/>
            <a:ext cx="3002210" cy="81263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VR模型效果与技术升级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4487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当前局限性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4893" y="236465"/>
            <a:ext cx="395839" cy="434877"/>
          </a:xfrm>
          <a:prstGeom prst="parallelogram">
            <a:avLst>
              <a:gd name="adj" fmla="val 8312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67431" y="-114299"/>
            <a:ext cx="325355" cy="785642"/>
          </a:xfrm>
          <a:prstGeom prst="parallelogram">
            <a:avLst>
              <a:gd name="adj" fmla="val 8312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1"/>
            <a:ext cx="12191999" cy="68579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63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7802" y="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-304710" y="2626469"/>
            <a:ext cx="2743199" cy="5525312"/>
          </a:xfrm>
          <a:prstGeom prst="parallelogram">
            <a:avLst>
              <a:gd name="adj" fmla="val 57300"/>
            </a:avLst>
          </a:prstGeom>
          <a:gradFill>
            <a:gsLst>
              <a:gs pos="0">
                <a:srgbClr val="FFFFFF">
                  <a:alpha val="4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761" y="215315"/>
            <a:ext cx="11810478" cy="6427370"/>
          </a:xfrm>
          <a:prstGeom prst="roundRect">
            <a:avLst>
              <a:gd name="adj" fmla="val 6018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-378640" y="3566355"/>
            <a:ext cx="12080239" cy="325119"/>
          </a:xfrm>
          <a:custGeom>
            <a:avLst/>
            <a:gdLst>
              <a:gd name="connsiteX0" fmla="*/ 11308074 w 11778307"/>
              <a:gd name="connsiteY0" fmla="*/ 0 h 308807"/>
              <a:gd name="connsiteX1" fmla="*/ 11778307 w 11778307"/>
              <a:gd name="connsiteY1" fmla="*/ 308807 h 308807"/>
              <a:gd name="connsiteX2" fmla="*/ 0 w 11778307"/>
              <a:gd name="connsiteY2" fmla="*/ 308807 h 308807"/>
              <a:gd name="connsiteX3" fmla="*/ 0 w 11778307"/>
              <a:gd name="connsiteY3" fmla="*/ 193041 h 308807"/>
              <a:gd name="connsiteX4" fmla="*/ 11308074 w 11778307"/>
              <a:gd name="connsiteY4" fmla="*/ 193041 h 308807"/>
            </a:gdLst>
            <a:ahLst/>
            <a:cxnLst/>
            <a:rect l="l" t="t" r="r" b="b"/>
            <a:pathLst>
              <a:path w="11778307" h="308807">
                <a:moveTo>
                  <a:pt x="11308074" y="0"/>
                </a:moveTo>
                <a:lnTo>
                  <a:pt x="11778307" y="308807"/>
                </a:lnTo>
                <a:lnTo>
                  <a:pt x="0" y="308807"/>
                </a:lnTo>
                <a:lnTo>
                  <a:pt x="0" y="193041"/>
                </a:lnTo>
                <a:lnTo>
                  <a:pt x="11308074" y="19304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53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6835" y="3624555"/>
            <a:ext cx="953778" cy="4015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  <a:effectLst>
            <a:outerShdw blurRad="152400" dist="76200" dir="540000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8778" y="3614995"/>
            <a:ext cx="698006" cy="4206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 flipV="1">
            <a:off x="-119266" y="5305406"/>
            <a:ext cx="1764000" cy="18000"/>
          </a:xfrm>
          <a:prstGeom prst="rect">
            <a:avLst/>
          </a:prstGeom>
          <a:gradFill>
            <a:gsLst>
              <a:gs pos="41000">
                <a:schemeClr val="accent1"/>
              </a:gs>
              <a:gs pos="100000">
                <a:schemeClr val="accent4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V="1">
            <a:off x="721725" y="6173398"/>
            <a:ext cx="82019" cy="82019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20409" y="4336676"/>
            <a:ext cx="4995056" cy="481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A2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技术升级与优化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20411" y="4896892"/>
            <a:ext cx="4995056" cy="13388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升级UI，开发Web/移动端应用，提升用户体验。
引入数据加密与权限管理，确保数据安全。
接入Unity/Three.js实现真实3D效果，提升教学沉浸感。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55472" y="3624555"/>
            <a:ext cx="953778" cy="4015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  <a:effectLst>
            <a:outerShdw blurRad="152400" dist="76200" dir="540000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7415" y="3614995"/>
            <a:ext cx="698006" cy="4206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>
            <a:off x="5400508" y="2309359"/>
            <a:ext cx="1764000" cy="18000"/>
          </a:xfrm>
          <a:prstGeom prst="rect">
            <a:avLst/>
          </a:prstGeom>
          <a:gradFill>
            <a:gsLst>
              <a:gs pos="41000">
                <a:schemeClr val="accent1"/>
              </a:gs>
              <a:gs pos="100000">
                <a:schemeClr val="accent4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241499" y="1377348"/>
            <a:ext cx="82019" cy="82019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509737" y="1276350"/>
            <a:ext cx="4995056" cy="481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A2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云端部署与扩展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509739" y="1836566"/>
            <a:ext cx="4995056" cy="13388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云端部署支持多用户并发，提升系统稳定性和扩展性。
持续优化功能，增加更多学科模块，如生物、历史等。
加强与农村学校合作，扩大试点范围，收集更多反馈。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487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未来规划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4893" y="236465"/>
            <a:ext cx="395839" cy="434877"/>
          </a:xfrm>
          <a:prstGeom prst="parallelogram">
            <a:avLst>
              <a:gd name="adj" fmla="val 8312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67431" y="-114299"/>
            <a:ext cx="325355" cy="785642"/>
          </a:xfrm>
          <a:prstGeom prst="parallelogram">
            <a:avLst>
              <a:gd name="adj" fmla="val 8312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 flipH="1">
            <a:off x="-2754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2757" y="0"/>
            <a:ext cx="12191999" cy="68727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63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66145" y="5266281"/>
            <a:ext cx="5807413" cy="173993"/>
          </a:xfrm>
          <a:prstGeom prst="parallelogram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793521" y="1026285"/>
            <a:ext cx="1286042" cy="216000"/>
          </a:xfrm>
          <a:custGeom>
            <a:avLst/>
            <a:gdLst>
              <a:gd name="connsiteX0" fmla="*/ 108000 w 1286042"/>
              <a:gd name="connsiteY0" fmla="*/ 0 h 216000"/>
              <a:gd name="connsiteX1" fmla="*/ 0 w 1286042"/>
              <a:gd name="connsiteY1" fmla="*/ 0 h 216000"/>
              <a:gd name="connsiteX2" fmla="*/ 108000 w 1286042"/>
              <a:gd name="connsiteY2" fmla="*/ 108000 h 216000"/>
              <a:gd name="connsiteX3" fmla="*/ 0 w 1286042"/>
              <a:gd name="connsiteY3" fmla="*/ 216000 h 216000"/>
              <a:gd name="connsiteX4" fmla="*/ 108000 w 1286042"/>
              <a:gd name="connsiteY4" fmla="*/ 216000 h 216000"/>
              <a:gd name="connsiteX5" fmla="*/ 216000 w 1286042"/>
              <a:gd name="connsiteY5" fmla="*/ 108000 h 216000"/>
              <a:gd name="connsiteX6" fmla="*/ 643021 w 1286042"/>
              <a:gd name="connsiteY6" fmla="*/ 0 h 216000"/>
              <a:gd name="connsiteX7" fmla="*/ 535021 w 1286042"/>
              <a:gd name="connsiteY7" fmla="*/ 0 h 216000"/>
              <a:gd name="connsiteX8" fmla="*/ 643021 w 1286042"/>
              <a:gd name="connsiteY8" fmla="*/ 108000 h 216000"/>
              <a:gd name="connsiteX9" fmla="*/ 535021 w 1286042"/>
              <a:gd name="connsiteY9" fmla="*/ 216000 h 216000"/>
              <a:gd name="connsiteX10" fmla="*/ 643021 w 1286042"/>
              <a:gd name="connsiteY10" fmla="*/ 216000 h 216000"/>
              <a:gd name="connsiteX11" fmla="*/ 751021 w 1286042"/>
              <a:gd name="connsiteY11" fmla="*/ 108000 h 216000"/>
              <a:gd name="connsiteX12" fmla="*/ 1178042 w 1286042"/>
              <a:gd name="connsiteY12" fmla="*/ 0 h 216000"/>
              <a:gd name="connsiteX13" fmla="*/ 1070042 w 1286042"/>
              <a:gd name="connsiteY13" fmla="*/ 0 h 216000"/>
              <a:gd name="connsiteX14" fmla="*/ 1178042 w 1286042"/>
              <a:gd name="connsiteY14" fmla="*/ 108000 h 216000"/>
              <a:gd name="connsiteX15" fmla="*/ 1070042 w 1286042"/>
              <a:gd name="connsiteY15" fmla="*/ 216000 h 216000"/>
              <a:gd name="connsiteX16" fmla="*/ 1178042 w 1286042"/>
              <a:gd name="connsiteY16" fmla="*/ 216000 h 216000"/>
              <a:gd name="connsiteX17" fmla="*/ 1286042 w 1286042"/>
              <a:gd name="connsiteY17" fmla="*/ 108000 h 216000"/>
            </a:gdLst>
            <a:ahLst/>
            <a:cxnLst/>
            <a:rect l="l" t="t" r="r" b="b"/>
            <a:pathLst>
              <a:path w="1286042" h="216000">
                <a:moveTo>
                  <a:pt x="108000" y="0"/>
                </a:moveTo>
                <a:lnTo>
                  <a:pt x="0" y="0"/>
                </a:lnTo>
                <a:lnTo>
                  <a:pt x="108000" y="108000"/>
                </a:lnTo>
                <a:lnTo>
                  <a:pt x="0" y="216000"/>
                </a:lnTo>
                <a:lnTo>
                  <a:pt x="108000" y="216000"/>
                </a:lnTo>
                <a:lnTo>
                  <a:pt x="216000" y="108000"/>
                </a:lnTo>
                <a:close/>
                <a:moveTo>
                  <a:pt x="643021" y="0"/>
                </a:moveTo>
                <a:lnTo>
                  <a:pt x="535021" y="0"/>
                </a:lnTo>
                <a:lnTo>
                  <a:pt x="643021" y="108000"/>
                </a:lnTo>
                <a:lnTo>
                  <a:pt x="535021" y="216000"/>
                </a:lnTo>
                <a:lnTo>
                  <a:pt x="643021" y="216000"/>
                </a:lnTo>
                <a:lnTo>
                  <a:pt x="751021" y="108000"/>
                </a:lnTo>
                <a:close/>
                <a:moveTo>
                  <a:pt x="1178042" y="0"/>
                </a:moveTo>
                <a:lnTo>
                  <a:pt x="1070042" y="0"/>
                </a:lnTo>
                <a:lnTo>
                  <a:pt x="1178042" y="108000"/>
                </a:lnTo>
                <a:lnTo>
                  <a:pt x="1070042" y="216000"/>
                </a:lnTo>
                <a:lnTo>
                  <a:pt x="1178042" y="216000"/>
                </a:lnTo>
                <a:lnTo>
                  <a:pt x="1286042" y="10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-2756" y="5993790"/>
            <a:ext cx="12191999" cy="515352"/>
          </a:xfrm>
          <a:custGeom>
            <a:avLst/>
            <a:gdLst>
              <a:gd name="connsiteX0" fmla="*/ 7684073 w 12191999"/>
              <a:gd name="connsiteY0" fmla="*/ 515352 h 515352"/>
              <a:gd name="connsiteX1" fmla="*/ 9423419 w 12191999"/>
              <a:gd name="connsiteY1" fmla="*/ 515352 h 515352"/>
              <a:gd name="connsiteX2" fmla="*/ 9423419 w 12191999"/>
              <a:gd name="connsiteY2" fmla="*/ 513870 h 515352"/>
              <a:gd name="connsiteX3" fmla="*/ 9641520 w 12191999"/>
              <a:gd name="connsiteY3" fmla="*/ 47441 h 515352"/>
              <a:gd name="connsiteX4" fmla="*/ 12191999 w 12191999"/>
              <a:gd name="connsiteY4" fmla="*/ 47441 h 515352"/>
              <a:gd name="connsiteX5" fmla="*/ 12191999 w 12191999"/>
              <a:gd name="connsiteY5" fmla="*/ 1722 h 515352"/>
              <a:gd name="connsiteX6" fmla="*/ 9617168 w 12191999"/>
              <a:gd name="connsiteY6" fmla="*/ 1722 h 515352"/>
              <a:gd name="connsiteX7" fmla="*/ 9617168 w 12191999"/>
              <a:gd name="connsiteY7" fmla="*/ 3788 h 515352"/>
              <a:gd name="connsiteX8" fmla="*/ 9612486 w 12191999"/>
              <a:gd name="connsiteY8" fmla="*/ 1598 h 515352"/>
              <a:gd name="connsiteX9" fmla="*/ 9393634 w 12191999"/>
              <a:gd name="connsiteY9" fmla="*/ 469633 h 515352"/>
              <a:gd name="connsiteX10" fmla="*/ 7714700 w 12191999"/>
              <a:gd name="connsiteY10" fmla="*/ 469633 h 515352"/>
              <a:gd name="connsiteX11" fmla="*/ 7495848 w 12191999"/>
              <a:gd name="connsiteY11" fmla="*/ 1598 h 515352"/>
              <a:gd name="connsiteX12" fmla="*/ 7494393 w 12191999"/>
              <a:gd name="connsiteY12" fmla="*/ 2279 h 515352"/>
              <a:gd name="connsiteX13" fmla="*/ 7494393 w 12191999"/>
              <a:gd name="connsiteY13" fmla="*/ 0 h 515352"/>
              <a:gd name="connsiteX14" fmla="*/ 0 w 12191999"/>
              <a:gd name="connsiteY14" fmla="*/ 0 h 515352"/>
              <a:gd name="connsiteX15" fmla="*/ 0 w 12191999"/>
              <a:gd name="connsiteY15" fmla="*/ 45719 h 515352"/>
              <a:gd name="connsiteX16" fmla="*/ 7466008 w 12191999"/>
              <a:gd name="connsiteY16" fmla="*/ 45719 h 515352"/>
              <a:gd name="connsiteX17" fmla="*/ 7684073 w 12191999"/>
              <a:gd name="connsiteY17" fmla="*/ 512070 h 515352"/>
            </a:gdLst>
            <a:ahLst/>
            <a:cxnLst/>
            <a:rect l="l" t="t" r="r" b="b"/>
            <a:pathLst>
              <a:path w="12191999" h="515352">
                <a:moveTo>
                  <a:pt x="7684073" y="515352"/>
                </a:move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8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8"/>
                </a:lnTo>
                <a:lnTo>
                  <a:pt x="7494393" y="2279"/>
                </a:lnTo>
                <a:lnTo>
                  <a:pt x="7494393" y="0"/>
                </a:ln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7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-920292" y="855793"/>
            <a:ext cx="7847990" cy="602104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2912275" y="400581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835327" y="6148395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74307" y="1932494"/>
            <a:ext cx="2421404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524954" y="14514"/>
            <a:ext cx="1363671" cy="30513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-2756" y="405661"/>
            <a:ext cx="12191999" cy="515352"/>
          </a:xfrm>
          <a:custGeom>
            <a:avLst/>
            <a:gdLst>
              <a:gd name="connsiteX0" fmla="*/ 7494393 w 12191999"/>
              <a:gd name="connsiteY0" fmla="*/ 0 h 515352"/>
              <a:gd name="connsiteX1" fmla="*/ 0 w 12191999"/>
              <a:gd name="connsiteY1" fmla="*/ 0 h 515352"/>
              <a:gd name="connsiteX2" fmla="*/ 0 w 12191999"/>
              <a:gd name="connsiteY2" fmla="*/ 45719 h 515352"/>
              <a:gd name="connsiteX3" fmla="*/ 7466008 w 12191999"/>
              <a:gd name="connsiteY3" fmla="*/ 45719 h 515352"/>
              <a:gd name="connsiteX4" fmla="*/ 7684073 w 12191999"/>
              <a:gd name="connsiteY4" fmla="*/ 512069 h 515352"/>
              <a:gd name="connsiteX5" fmla="*/ 7684073 w 12191999"/>
              <a:gd name="connsiteY5" fmla="*/ 515352 h 515352"/>
              <a:gd name="connsiteX6" fmla="*/ 9423419 w 12191999"/>
              <a:gd name="connsiteY6" fmla="*/ 515352 h 515352"/>
              <a:gd name="connsiteX7" fmla="*/ 9423419 w 12191999"/>
              <a:gd name="connsiteY7" fmla="*/ 513870 h 515352"/>
              <a:gd name="connsiteX8" fmla="*/ 9641520 w 12191999"/>
              <a:gd name="connsiteY8" fmla="*/ 47441 h 515352"/>
              <a:gd name="connsiteX9" fmla="*/ 12191999 w 12191999"/>
              <a:gd name="connsiteY9" fmla="*/ 47441 h 515352"/>
              <a:gd name="connsiteX10" fmla="*/ 12191999 w 12191999"/>
              <a:gd name="connsiteY10" fmla="*/ 1722 h 515352"/>
              <a:gd name="connsiteX11" fmla="*/ 9617168 w 12191999"/>
              <a:gd name="connsiteY11" fmla="*/ 1722 h 515352"/>
              <a:gd name="connsiteX12" fmla="*/ 9617168 w 12191999"/>
              <a:gd name="connsiteY12" fmla="*/ 3788 h 515352"/>
              <a:gd name="connsiteX13" fmla="*/ 9612486 w 12191999"/>
              <a:gd name="connsiteY13" fmla="*/ 1599 h 515352"/>
              <a:gd name="connsiteX14" fmla="*/ 9393634 w 12191999"/>
              <a:gd name="connsiteY14" fmla="*/ 469633 h 515352"/>
              <a:gd name="connsiteX15" fmla="*/ 7714700 w 12191999"/>
              <a:gd name="connsiteY15" fmla="*/ 469633 h 515352"/>
              <a:gd name="connsiteX16" fmla="*/ 7495848 w 12191999"/>
              <a:gd name="connsiteY16" fmla="*/ 1599 h 515352"/>
              <a:gd name="connsiteX17" fmla="*/ 7494393 w 12191999"/>
              <a:gd name="connsiteY17" fmla="*/ 2279 h 515352"/>
            </a:gdLst>
            <a:ahLst/>
            <a:cxnLst/>
            <a:rect l="l" t="t" r="r" b="b"/>
            <a:pathLst>
              <a:path w="12191999" h="515352">
                <a:moveTo>
                  <a:pt x="7494393" y="0"/>
                </a:move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69"/>
                </a:lnTo>
                <a:lnTo>
                  <a:pt x="7684073" y="515352"/>
                </a:ln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9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9"/>
                </a:lnTo>
                <a:lnTo>
                  <a:pt x="7494393" y="2279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292516" y="3192304"/>
            <a:ext cx="5598866" cy="18960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团队分工与体会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1"/>
            <a:ext cx="12191999" cy="68579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63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7802" y="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-304710" y="2626469"/>
            <a:ext cx="2743199" cy="5525312"/>
          </a:xfrm>
          <a:prstGeom prst="parallelogram">
            <a:avLst>
              <a:gd name="adj" fmla="val 57300"/>
            </a:avLst>
          </a:prstGeom>
          <a:gradFill>
            <a:gsLst>
              <a:gs pos="0">
                <a:srgbClr val="FFFFFF">
                  <a:alpha val="4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761" y="215315"/>
            <a:ext cx="11810478" cy="6427370"/>
          </a:xfrm>
          <a:prstGeom prst="roundRect">
            <a:avLst>
              <a:gd name="adj" fmla="val 6018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845800" y="1381760"/>
            <a:ext cx="970280" cy="6814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9600">
                <a:ln w="15875">
                  <a:solidFill>
                    <a:srgbClr val="3860F4">
                      <a:alpha val="100000"/>
                    </a:srgbClr>
                  </a:solidFill>
                </a:ln>
                <a:noFill/>
                <a:latin typeface="Source Han Sans"/>
                <a:ea typeface="Source Han Sans"/>
                <a:cs typeface="Source Han Sans"/>
              </a:rPr>
              <a:t>”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97600" y="1702120"/>
            <a:ext cx="5321300" cy="3860480"/>
          </a:xfrm>
          <a:prstGeom prst="round1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376670" y="2377440"/>
            <a:ext cx="4963160" cy="29489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团队采用敏捷开发模式，每周召开例会，及时沟通项目进展和问题。
通过代码审查、任务分解等方式，确保团队协作高效，代码质量可靠。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197600" y="1709073"/>
            <a:ext cx="73660" cy="3827623"/>
          </a:xfrm>
          <a:prstGeom prst="roundRect">
            <a:avLst>
              <a:gd name="adj" fmla="val 5422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1702120"/>
            <a:ext cx="5321300" cy="3860480"/>
          </a:xfrm>
          <a:prstGeom prst="round1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9470" y="2377440"/>
            <a:ext cx="4963160" cy="29489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张君瑾负责需求分析、代码实现、测试、报告撰写，确保项目整体进度。
吴佩瑜负责建模设计、测试、电梯演说准备，提升项目展示效果。
袁璟博负责建模设计、实验报告整理，确保实验模块内容准确。
刘星玮负责测试计划制定、功能测试，保障系统质量。
周木梓负责建模设计、功能测试，协助优化系统功能。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1709073"/>
            <a:ext cx="73660" cy="3827623"/>
          </a:xfrm>
          <a:prstGeom prst="roundRect">
            <a:avLst>
              <a:gd name="adj" fmla="val 5422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9469" y="198727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A2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成员分工与职责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6670" y="198727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4546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协作与沟通机制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4487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团队分工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4893" y="236465"/>
            <a:ext cx="395839" cy="434877"/>
          </a:xfrm>
          <a:prstGeom prst="parallelogram">
            <a:avLst>
              <a:gd name="adj" fmla="val 8312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67431" y="-114299"/>
            <a:ext cx="325355" cy="785642"/>
          </a:xfrm>
          <a:prstGeom prst="parallelogram">
            <a:avLst>
              <a:gd name="adj" fmla="val 8312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1"/>
            <a:ext cx="12191999" cy="68579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63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7802" y="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-304710" y="2626469"/>
            <a:ext cx="2743199" cy="5525312"/>
          </a:xfrm>
          <a:prstGeom prst="parallelogram">
            <a:avLst>
              <a:gd name="adj" fmla="val 57300"/>
            </a:avLst>
          </a:prstGeom>
          <a:gradFill>
            <a:gsLst>
              <a:gs pos="0">
                <a:srgbClr val="FFFFFF">
                  <a:alpha val="4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761" y="215315"/>
            <a:ext cx="11810478" cy="6427370"/>
          </a:xfrm>
          <a:prstGeom prst="roundRect">
            <a:avLst>
              <a:gd name="adj" fmla="val 6018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006760" y="0"/>
            <a:ext cx="3730846" cy="2392557"/>
          </a:xfrm>
          <a:custGeom>
            <a:avLst/>
            <a:gdLst>
              <a:gd name="connsiteX0" fmla="*/ 0 w 8670418"/>
              <a:gd name="connsiteY0" fmla="*/ 0 h 5560258"/>
              <a:gd name="connsiteX1" fmla="*/ 3325813 w 8670418"/>
              <a:gd name="connsiteY1" fmla="*/ 0 h 5560258"/>
              <a:gd name="connsiteX2" fmla="*/ 5474742 w 8670418"/>
              <a:gd name="connsiteY2" fmla="*/ 2148928 h 5560258"/>
              <a:gd name="connsiteX3" fmla="*/ 7623670 w 8670418"/>
              <a:gd name="connsiteY3" fmla="*/ 0 h 5560258"/>
              <a:gd name="connsiteX4" fmla="*/ 8670418 w 8670418"/>
              <a:gd name="connsiteY4" fmla="*/ 0 h 5560258"/>
              <a:gd name="connsiteX5" fmla="*/ 8670418 w 8670418"/>
              <a:gd name="connsiteY5" fmla="*/ 2450099 h 5560258"/>
              <a:gd name="connsiteX6" fmla="*/ 5560258 w 8670418"/>
              <a:gd name="connsiteY6" fmla="*/ 5560258 h 5560258"/>
              <a:gd name="connsiteX7" fmla="*/ 0 w 8670418"/>
              <a:gd name="connsiteY7" fmla="*/ 0 h 5560258"/>
            </a:gdLst>
            <a:ahLst/>
            <a:cxnLst/>
            <a:rect l="l" t="t" r="r" b="b"/>
            <a:pathLst>
              <a:path w="8670418" h="5560258">
                <a:moveTo>
                  <a:pt x="0" y="0"/>
                </a:moveTo>
                <a:lnTo>
                  <a:pt x="3325813" y="0"/>
                </a:lnTo>
                <a:lnTo>
                  <a:pt x="5474742" y="2148928"/>
                </a:lnTo>
                <a:lnTo>
                  <a:pt x="7623670" y="0"/>
                </a:lnTo>
                <a:lnTo>
                  <a:pt x="8670418" y="0"/>
                </a:lnTo>
                <a:lnTo>
                  <a:pt x="8670418" y="2450099"/>
                </a:lnTo>
                <a:lnTo>
                  <a:pt x="5560258" y="556025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521582" y="1"/>
            <a:ext cx="8670418" cy="5560258"/>
          </a:xfrm>
          <a:custGeom>
            <a:avLst/>
            <a:gdLst>
              <a:gd name="connsiteX0" fmla="*/ 0 w 8670418"/>
              <a:gd name="connsiteY0" fmla="*/ 0 h 5560258"/>
              <a:gd name="connsiteX1" fmla="*/ 3325813 w 8670418"/>
              <a:gd name="connsiteY1" fmla="*/ 0 h 5560258"/>
              <a:gd name="connsiteX2" fmla="*/ 5474742 w 8670418"/>
              <a:gd name="connsiteY2" fmla="*/ 2148928 h 5560258"/>
              <a:gd name="connsiteX3" fmla="*/ 7623670 w 8670418"/>
              <a:gd name="connsiteY3" fmla="*/ 0 h 5560258"/>
              <a:gd name="connsiteX4" fmla="*/ 8670418 w 8670418"/>
              <a:gd name="connsiteY4" fmla="*/ 0 h 5560258"/>
              <a:gd name="connsiteX5" fmla="*/ 8670418 w 8670418"/>
              <a:gd name="connsiteY5" fmla="*/ 2450099 h 5560258"/>
              <a:gd name="connsiteX6" fmla="*/ 5560258 w 8670418"/>
              <a:gd name="connsiteY6" fmla="*/ 5560258 h 5560258"/>
              <a:gd name="connsiteX7" fmla="*/ 0 w 8670418"/>
              <a:gd name="connsiteY7" fmla="*/ 0 h 5560258"/>
            </a:gdLst>
            <a:ahLst/>
            <a:cxnLst/>
            <a:rect l="l" t="t" r="r" b="b"/>
            <a:pathLst>
              <a:path w="8670418" h="5560258">
                <a:moveTo>
                  <a:pt x="0" y="0"/>
                </a:moveTo>
                <a:lnTo>
                  <a:pt x="3325813" y="0"/>
                </a:lnTo>
                <a:lnTo>
                  <a:pt x="5474742" y="2148928"/>
                </a:lnTo>
                <a:lnTo>
                  <a:pt x="7623670" y="0"/>
                </a:lnTo>
                <a:lnTo>
                  <a:pt x="8670418" y="0"/>
                </a:lnTo>
                <a:lnTo>
                  <a:pt x="8670418" y="2450099"/>
                </a:lnTo>
                <a:lnTo>
                  <a:pt x="5560258" y="556025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52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91237" y="1777162"/>
            <a:ext cx="4745868" cy="6534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核心感悟与收获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91237" y="2597987"/>
            <a:ext cx="4745868" cy="14039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32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技术需贴合实际需求，考虑农村设备限制和本地化内容，才能真正落地。
团队协作至关重要，跨模块分工和代码审查是项目成功的关键。
教育科技的社会价值巨大，用技术缩小城乡差距，赋能公平教育。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2700000">
            <a:off x="11155222" y="4648491"/>
            <a:ext cx="1780062" cy="2195125"/>
          </a:xfrm>
          <a:custGeom>
            <a:avLst/>
            <a:gdLst>
              <a:gd name="connsiteX0" fmla="*/ 0 w 1780062"/>
              <a:gd name="connsiteY0" fmla="*/ 0 h 2195125"/>
              <a:gd name="connsiteX1" fmla="*/ 1780062 w 1780062"/>
              <a:gd name="connsiteY1" fmla="*/ 1780062 h 2195125"/>
              <a:gd name="connsiteX2" fmla="*/ 1364999 w 1780062"/>
              <a:gd name="connsiteY2" fmla="*/ 2195125 h 2195125"/>
              <a:gd name="connsiteX3" fmla="*/ 0 w 1780062"/>
              <a:gd name="connsiteY3" fmla="*/ 2195125 h 2195125"/>
              <a:gd name="connsiteX4" fmla="*/ 0 w 1780062"/>
              <a:gd name="connsiteY4" fmla="*/ 0 h 2195125"/>
            </a:gdLst>
            <a:ahLst/>
            <a:cxnLst/>
            <a:rect l="l" t="t" r="r" b="b"/>
            <a:pathLst>
              <a:path w="1780062" h="2195125">
                <a:moveTo>
                  <a:pt x="0" y="0"/>
                </a:moveTo>
                <a:lnTo>
                  <a:pt x="1780062" y="1780062"/>
                </a:lnTo>
                <a:lnTo>
                  <a:pt x="1364999" y="2195125"/>
                </a:lnTo>
                <a:lnTo>
                  <a:pt x="0" y="21951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91237" y="4169718"/>
            <a:ext cx="4745868" cy="6534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未来展望与建议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91237" y="4990543"/>
            <a:ext cx="4745868" cy="14039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持续关注农村教育需求，优化产品功能，提升用户体验。
加强与教育部门和学校合作，推动项目广泛应用，助力农村教育发展。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16636" y="1649090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54529" y="1649090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92422" y="1649090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16636" y="4069849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54529" y="4069849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92422" y="4069849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487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实验体会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4893" y="236465"/>
            <a:ext cx="395839" cy="434877"/>
          </a:xfrm>
          <a:prstGeom prst="parallelogram">
            <a:avLst>
              <a:gd name="adj" fmla="val 8312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67431" y="-114299"/>
            <a:ext cx="325355" cy="785642"/>
          </a:xfrm>
          <a:prstGeom prst="parallelogram">
            <a:avLst>
              <a:gd name="adj" fmla="val 8312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0"/>
            <a:ext cx="12191999" cy="688759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63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19285" y="1043811"/>
            <a:ext cx="1286042" cy="216000"/>
          </a:xfrm>
          <a:custGeom>
            <a:avLst/>
            <a:gdLst>
              <a:gd name="connsiteX0" fmla="*/ 1070042 w 1286042"/>
              <a:gd name="connsiteY0" fmla="*/ 0 h 216000"/>
              <a:gd name="connsiteX1" fmla="*/ 1178042 w 1286042"/>
              <a:gd name="connsiteY1" fmla="*/ 0 h 216000"/>
              <a:gd name="connsiteX2" fmla="*/ 1286042 w 1286042"/>
              <a:gd name="connsiteY2" fmla="*/ 108000 h 216000"/>
              <a:gd name="connsiteX3" fmla="*/ 1178042 w 1286042"/>
              <a:gd name="connsiteY3" fmla="*/ 216000 h 216000"/>
              <a:gd name="connsiteX4" fmla="*/ 1070042 w 1286042"/>
              <a:gd name="connsiteY4" fmla="*/ 216000 h 216000"/>
              <a:gd name="connsiteX5" fmla="*/ 1178042 w 1286042"/>
              <a:gd name="connsiteY5" fmla="*/ 108000 h 216000"/>
              <a:gd name="connsiteX6" fmla="*/ 535021 w 1286042"/>
              <a:gd name="connsiteY6" fmla="*/ 0 h 216000"/>
              <a:gd name="connsiteX7" fmla="*/ 643021 w 1286042"/>
              <a:gd name="connsiteY7" fmla="*/ 0 h 216000"/>
              <a:gd name="connsiteX8" fmla="*/ 751021 w 1286042"/>
              <a:gd name="connsiteY8" fmla="*/ 108000 h 216000"/>
              <a:gd name="connsiteX9" fmla="*/ 643021 w 1286042"/>
              <a:gd name="connsiteY9" fmla="*/ 216000 h 216000"/>
              <a:gd name="connsiteX10" fmla="*/ 535021 w 1286042"/>
              <a:gd name="connsiteY10" fmla="*/ 216000 h 216000"/>
              <a:gd name="connsiteX11" fmla="*/ 643021 w 1286042"/>
              <a:gd name="connsiteY11" fmla="*/ 108000 h 216000"/>
              <a:gd name="connsiteX12" fmla="*/ 0 w 1286042"/>
              <a:gd name="connsiteY12" fmla="*/ 0 h 216000"/>
              <a:gd name="connsiteX13" fmla="*/ 108000 w 1286042"/>
              <a:gd name="connsiteY13" fmla="*/ 0 h 216000"/>
              <a:gd name="connsiteX14" fmla="*/ 216000 w 1286042"/>
              <a:gd name="connsiteY14" fmla="*/ 108000 h 216000"/>
              <a:gd name="connsiteX15" fmla="*/ 108000 w 1286042"/>
              <a:gd name="connsiteY15" fmla="*/ 216000 h 216000"/>
              <a:gd name="connsiteX16" fmla="*/ 0 w 1286042"/>
              <a:gd name="connsiteY16" fmla="*/ 216000 h 216000"/>
              <a:gd name="connsiteX17" fmla="*/ 108000 w 1286042"/>
              <a:gd name="connsiteY17" fmla="*/ 108000 h 216000"/>
            </a:gdLst>
            <a:ahLst/>
            <a:cxnLst/>
            <a:rect l="l" t="t" r="r" b="b"/>
            <a:pathLst>
              <a:path w="1286042" h="216000">
                <a:moveTo>
                  <a:pt x="1070042" y="0"/>
                </a:moveTo>
                <a:lnTo>
                  <a:pt x="1178042" y="0"/>
                </a:lnTo>
                <a:lnTo>
                  <a:pt x="1286042" y="108000"/>
                </a:lnTo>
                <a:lnTo>
                  <a:pt x="1178042" y="216000"/>
                </a:lnTo>
                <a:lnTo>
                  <a:pt x="1070042" y="216000"/>
                </a:lnTo>
                <a:lnTo>
                  <a:pt x="1178042" y="108000"/>
                </a:lnTo>
                <a:close/>
                <a:moveTo>
                  <a:pt x="535021" y="0"/>
                </a:moveTo>
                <a:lnTo>
                  <a:pt x="643021" y="0"/>
                </a:lnTo>
                <a:lnTo>
                  <a:pt x="751021" y="108000"/>
                </a:lnTo>
                <a:lnTo>
                  <a:pt x="643021" y="216000"/>
                </a:lnTo>
                <a:lnTo>
                  <a:pt x="535021" y="216000"/>
                </a:lnTo>
                <a:lnTo>
                  <a:pt x="643021" y="108000"/>
                </a:lnTo>
                <a:close/>
                <a:moveTo>
                  <a:pt x="0" y="0"/>
                </a:moveTo>
                <a:lnTo>
                  <a:pt x="108000" y="0"/>
                </a:lnTo>
                <a:lnTo>
                  <a:pt x="216000" y="108000"/>
                </a:lnTo>
                <a:lnTo>
                  <a:pt x="108000" y="216000"/>
                </a:lnTo>
                <a:lnTo>
                  <a:pt x="0" y="216000"/>
                </a:lnTo>
                <a:lnTo>
                  <a:pt x="108000" y="10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11895" y="2075850"/>
            <a:ext cx="5450627" cy="18576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06388" y="4671545"/>
            <a:ext cx="1440000" cy="505460"/>
          </a:xfrm>
          <a:prstGeom prst="parallelogram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880909" y="4684245"/>
            <a:ext cx="1440000" cy="480060"/>
          </a:xfrm>
          <a:prstGeom prst="parallelogram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" y="405661"/>
            <a:ext cx="12191998" cy="515352"/>
          </a:xfrm>
          <a:custGeom>
            <a:avLst/>
            <a:gdLst>
              <a:gd name="connsiteX0" fmla="*/ 0 w 12191998"/>
              <a:gd name="connsiteY0" fmla="*/ 0 h 515352"/>
              <a:gd name="connsiteX1" fmla="*/ 7494392 w 12191998"/>
              <a:gd name="connsiteY1" fmla="*/ 0 h 515352"/>
              <a:gd name="connsiteX2" fmla="*/ 7494392 w 12191998"/>
              <a:gd name="connsiteY2" fmla="*/ 2279 h 515352"/>
              <a:gd name="connsiteX3" fmla="*/ 7495847 w 12191998"/>
              <a:gd name="connsiteY3" fmla="*/ 1599 h 515352"/>
              <a:gd name="connsiteX4" fmla="*/ 7714699 w 12191998"/>
              <a:gd name="connsiteY4" fmla="*/ 469633 h 515352"/>
              <a:gd name="connsiteX5" fmla="*/ 9393633 w 12191998"/>
              <a:gd name="connsiteY5" fmla="*/ 469633 h 515352"/>
              <a:gd name="connsiteX6" fmla="*/ 9612485 w 12191998"/>
              <a:gd name="connsiteY6" fmla="*/ 1599 h 515352"/>
              <a:gd name="connsiteX7" fmla="*/ 9617167 w 12191998"/>
              <a:gd name="connsiteY7" fmla="*/ 3788 h 515352"/>
              <a:gd name="connsiteX8" fmla="*/ 9617167 w 12191998"/>
              <a:gd name="connsiteY8" fmla="*/ 1722 h 515352"/>
              <a:gd name="connsiteX9" fmla="*/ 12191998 w 12191998"/>
              <a:gd name="connsiteY9" fmla="*/ 1722 h 515352"/>
              <a:gd name="connsiteX10" fmla="*/ 12191998 w 12191998"/>
              <a:gd name="connsiteY10" fmla="*/ 47441 h 515352"/>
              <a:gd name="connsiteX11" fmla="*/ 9641519 w 12191998"/>
              <a:gd name="connsiteY11" fmla="*/ 47441 h 515352"/>
              <a:gd name="connsiteX12" fmla="*/ 9423418 w 12191998"/>
              <a:gd name="connsiteY12" fmla="*/ 513870 h 515352"/>
              <a:gd name="connsiteX13" fmla="*/ 9423418 w 12191998"/>
              <a:gd name="connsiteY13" fmla="*/ 515352 h 515352"/>
              <a:gd name="connsiteX14" fmla="*/ 7684072 w 12191998"/>
              <a:gd name="connsiteY14" fmla="*/ 515352 h 515352"/>
              <a:gd name="connsiteX15" fmla="*/ 7684072 w 12191998"/>
              <a:gd name="connsiteY15" fmla="*/ 512069 h 515352"/>
              <a:gd name="connsiteX16" fmla="*/ 7466008 w 12191998"/>
              <a:gd name="connsiteY16" fmla="*/ 45719 h 515352"/>
              <a:gd name="connsiteX17" fmla="*/ 0 w 12191998"/>
              <a:gd name="connsiteY17" fmla="*/ 45719 h 515352"/>
            </a:gdLst>
            <a:ahLst/>
            <a:cxnLst/>
            <a:rect l="l" t="t" r="r" b="b"/>
            <a:pathLst>
              <a:path w="12191998" h="515352">
                <a:moveTo>
                  <a:pt x="0" y="0"/>
                </a:moveTo>
                <a:lnTo>
                  <a:pt x="7494392" y="0"/>
                </a:lnTo>
                <a:lnTo>
                  <a:pt x="7494392" y="2279"/>
                </a:lnTo>
                <a:lnTo>
                  <a:pt x="7495847" y="1599"/>
                </a:lnTo>
                <a:lnTo>
                  <a:pt x="7714699" y="469633"/>
                </a:lnTo>
                <a:lnTo>
                  <a:pt x="9393633" y="469633"/>
                </a:lnTo>
                <a:lnTo>
                  <a:pt x="9612485" y="1599"/>
                </a:lnTo>
                <a:lnTo>
                  <a:pt x="9617167" y="3788"/>
                </a:lnTo>
                <a:lnTo>
                  <a:pt x="9617167" y="1722"/>
                </a:lnTo>
                <a:lnTo>
                  <a:pt x="12191998" y="1722"/>
                </a:lnTo>
                <a:lnTo>
                  <a:pt x="12191998" y="47441"/>
                </a:lnTo>
                <a:lnTo>
                  <a:pt x="9641519" y="47441"/>
                </a:lnTo>
                <a:lnTo>
                  <a:pt x="9423418" y="513870"/>
                </a:lnTo>
                <a:lnTo>
                  <a:pt x="9423418" y="515352"/>
                </a:lnTo>
                <a:lnTo>
                  <a:pt x="7684072" y="515352"/>
                </a:lnTo>
                <a:lnTo>
                  <a:pt x="7684072" y="512069"/>
                </a:lnTo>
                <a:lnTo>
                  <a:pt x="7466008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1" y="5993790"/>
            <a:ext cx="12191999" cy="515352"/>
          </a:xfrm>
          <a:custGeom>
            <a:avLst/>
            <a:gdLst>
              <a:gd name="connsiteX0" fmla="*/ 9423419 w 12191999"/>
              <a:gd name="connsiteY0" fmla="*/ 515352 h 515352"/>
              <a:gd name="connsiteX1" fmla="*/ 7684073 w 12191999"/>
              <a:gd name="connsiteY1" fmla="*/ 515352 h 515352"/>
              <a:gd name="connsiteX2" fmla="*/ 7684073 w 12191999"/>
              <a:gd name="connsiteY2" fmla="*/ 512070 h 515352"/>
              <a:gd name="connsiteX3" fmla="*/ 7466008 w 12191999"/>
              <a:gd name="connsiteY3" fmla="*/ 45719 h 515352"/>
              <a:gd name="connsiteX4" fmla="*/ 0 w 12191999"/>
              <a:gd name="connsiteY4" fmla="*/ 45719 h 515352"/>
              <a:gd name="connsiteX5" fmla="*/ 0 w 12191999"/>
              <a:gd name="connsiteY5" fmla="*/ 0 h 515352"/>
              <a:gd name="connsiteX6" fmla="*/ 7494393 w 12191999"/>
              <a:gd name="connsiteY6" fmla="*/ 0 h 515352"/>
              <a:gd name="connsiteX7" fmla="*/ 7494393 w 12191999"/>
              <a:gd name="connsiteY7" fmla="*/ 2279 h 515352"/>
              <a:gd name="connsiteX8" fmla="*/ 7495848 w 12191999"/>
              <a:gd name="connsiteY8" fmla="*/ 1598 h 515352"/>
              <a:gd name="connsiteX9" fmla="*/ 7714700 w 12191999"/>
              <a:gd name="connsiteY9" fmla="*/ 469633 h 515352"/>
              <a:gd name="connsiteX10" fmla="*/ 9393634 w 12191999"/>
              <a:gd name="connsiteY10" fmla="*/ 469633 h 515352"/>
              <a:gd name="connsiteX11" fmla="*/ 9612486 w 12191999"/>
              <a:gd name="connsiteY11" fmla="*/ 1598 h 515352"/>
              <a:gd name="connsiteX12" fmla="*/ 9617168 w 12191999"/>
              <a:gd name="connsiteY12" fmla="*/ 3788 h 515352"/>
              <a:gd name="connsiteX13" fmla="*/ 9617168 w 12191999"/>
              <a:gd name="connsiteY13" fmla="*/ 1722 h 515352"/>
              <a:gd name="connsiteX14" fmla="*/ 12191999 w 12191999"/>
              <a:gd name="connsiteY14" fmla="*/ 1722 h 515352"/>
              <a:gd name="connsiteX15" fmla="*/ 12191999 w 12191999"/>
              <a:gd name="connsiteY15" fmla="*/ 47441 h 515352"/>
              <a:gd name="connsiteX16" fmla="*/ 9641521 w 12191999"/>
              <a:gd name="connsiteY16" fmla="*/ 47441 h 515352"/>
              <a:gd name="connsiteX17" fmla="*/ 9423419 w 12191999"/>
              <a:gd name="connsiteY17" fmla="*/ 513870 h 515352"/>
            </a:gdLst>
            <a:ahLst/>
            <a:cxnLst/>
            <a:rect l="l" t="t" r="r" b="b"/>
            <a:pathLst>
              <a:path w="12191999" h="515352">
                <a:moveTo>
                  <a:pt x="9423419" y="515352"/>
                </a:moveTo>
                <a:lnTo>
                  <a:pt x="7684073" y="515352"/>
                </a:lnTo>
                <a:lnTo>
                  <a:pt x="7684073" y="512070"/>
                </a:lnTo>
                <a:lnTo>
                  <a:pt x="7466008" y="45719"/>
                </a:lnTo>
                <a:lnTo>
                  <a:pt x="0" y="45719"/>
                </a:lnTo>
                <a:lnTo>
                  <a:pt x="0" y="0"/>
                </a:lnTo>
                <a:lnTo>
                  <a:pt x="7494393" y="0"/>
                </a:lnTo>
                <a:lnTo>
                  <a:pt x="7494393" y="2279"/>
                </a:lnTo>
                <a:lnTo>
                  <a:pt x="7495848" y="1598"/>
                </a:lnTo>
                <a:lnTo>
                  <a:pt x="7714700" y="469633"/>
                </a:lnTo>
                <a:lnTo>
                  <a:pt x="9393634" y="469633"/>
                </a:lnTo>
                <a:lnTo>
                  <a:pt x="9612486" y="1598"/>
                </a:lnTo>
                <a:lnTo>
                  <a:pt x="9617168" y="3788"/>
                </a:lnTo>
                <a:lnTo>
                  <a:pt x="9617168" y="1722"/>
                </a:lnTo>
                <a:lnTo>
                  <a:pt x="12191999" y="1722"/>
                </a:lnTo>
                <a:lnTo>
                  <a:pt x="12191999" y="47441"/>
                </a:lnTo>
                <a:lnTo>
                  <a:pt x="9641521" y="47441"/>
                </a:lnTo>
                <a:lnTo>
                  <a:pt x="9423419" y="51387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43184" y="400581"/>
            <a:ext cx="1433785" cy="404998"/>
          </a:xfrm>
          <a:custGeom>
            <a:avLst/>
            <a:gdLst>
              <a:gd name="connsiteX0" fmla="*/ 1231286 w 1433785"/>
              <a:gd name="connsiteY0" fmla="*/ 0 h 404998"/>
              <a:gd name="connsiteX1" fmla="*/ 1267083 w 1433785"/>
              <a:gd name="connsiteY1" fmla="*/ 166702 h 404998"/>
              <a:gd name="connsiteX2" fmla="*/ 1433785 w 1433785"/>
              <a:gd name="connsiteY2" fmla="*/ 202499 h 404998"/>
              <a:gd name="connsiteX3" fmla="*/ 1267083 w 1433785"/>
              <a:gd name="connsiteY3" fmla="*/ 238296 h 404998"/>
              <a:gd name="connsiteX4" fmla="*/ 1231286 w 1433785"/>
              <a:gd name="connsiteY4" fmla="*/ 404998 h 404998"/>
              <a:gd name="connsiteX5" fmla="*/ 1195489 w 1433785"/>
              <a:gd name="connsiteY5" fmla="*/ 238296 h 404998"/>
              <a:gd name="connsiteX6" fmla="*/ 1028787 w 1433785"/>
              <a:gd name="connsiteY6" fmla="*/ 202499 h 404998"/>
              <a:gd name="connsiteX7" fmla="*/ 1195489 w 1433785"/>
              <a:gd name="connsiteY7" fmla="*/ 166702 h 404998"/>
              <a:gd name="connsiteX8" fmla="*/ 716893 w 1433785"/>
              <a:gd name="connsiteY8" fmla="*/ 0 h 404998"/>
              <a:gd name="connsiteX9" fmla="*/ 752690 w 1433785"/>
              <a:gd name="connsiteY9" fmla="*/ 166702 h 404998"/>
              <a:gd name="connsiteX10" fmla="*/ 919392 w 1433785"/>
              <a:gd name="connsiteY10" fmla="*/ 202499 h 404998"/>
              <a:gd name="connsiteX11" fmla="*/ 752690 w 1433785"/>
              <a:gd name="connsiteY11" fmla="*/ 238296 h 404998"/>
              <a:gd name="connsiteX12" fmla="*/ 716893 w 1433785"/>
              <a:gd name="connsiteY12" fmla="*/ 404998 h 404998"/>
              <a:gd name="connsiteX13" fmla="*/ 681096 w 1433785"/>
              <a:gd name="connsiteY13" fmla="*/ 238296 h 404998"/>
              <a:gd name="connsiteX14" fmla="*/ 514394 w 1433785"/>
              <a:gd name="connsiteY14" fmla="*/ 202499 h 404998"/>
              <a:gd name="connsiteX15" fmla="*/ 681096 w 1433785"/>
              <a:gd name="connsiteY15" fmla="*/ 166702 h 404998"/>
              <a:gd name="connsiteX16" fmla="*/ 202499 w 1433785"/>
              <a:gd name="connsiteY16" fmla="*/ 0 h 404998"/>
              <a:gd name="connsiteX17" fmla="*/ 238296 w 1433785"/>
              <a:gd name="connsiteY17" fmla="*/ 166702 h 404998"/>
              <a:gd name="connsiteX18" fmla="*/ 404998 w 1433785"/>
              <a:gd name="connsiteY18" fmla="*/ 202499 h 404998"/>
              <a:gd name="connsiteX19" fmla="*/ 238296 w 1433785"/>
              <a:gd name="connsiteY19" fmla="*/ 238296 h 404998"/>
              <a:gd name="connsiteX20" fmla="*/ 202499 w 1433785"/>
              <a:gd name="connsiteY20" fmla="*/ 404998 h 404998"/>
              <a:gd name="connsiteX21" fmla="*/ 166702 w 1433785"/>
              <a:gd name="connsiteY21" fmla="*/ 238296 h 404998"/>
              <a:gd name="connsiteX22" fmla="*/ 0 w 1433785"/>
              <a:gd name="connsiteY22" fmla="*/ 202499 h 404998"/>
              <a:gd name="connsiteX23" fmla="*/ 166702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1231286" y="0"/>
                </a:moveTo>
                <a:lnTo>
                  <a:pt x="1267083" y="166702"/>
                </a:lnTo>
                <a:lnTo>
                  <a:pt x="1433785" y="202499"/>
                </a:lnTo>
                <a:lnTo>
                  <a:pt x="1267083" y="238296"/>
                </a:lnTo>
                <a:lnTo>
                  <a:pt x="1231286" y="404998"/>
                </a:lnTo>
                <a:lnTo>
                  <a:pt x="1195489" y="238296"/>
                </a:lnTo>
                <a:lnTo>
                  <a:pt x="1028787" y="202499"/>
                </a:lnTo>
                <a:lnTo>
                  <a:pt x="1195489" y="166702"/>
                </a:lnTo>
                <a:close/>
                <a:moveTo>
                  <a:pt x="716893" y="0"/>
                </a:moveTo>
                <a:lnTo>
                  <a:pt x="752690" y="166702"/>
                </a:lnTo>
                <a:lnTo>
                  <a:pt x="919392" y="202499"/>
                </a:lnTo>
                <a:lnTo>
                  <a:pt x="752690" y="238296"/>
                </a:lnTo>
                <a:lnTo>
                  <a:pt x="716893" y="404998"/>
                </a:lnTo>
                <a:lnTo>
                  <a:pt x="681096" y="238296"/>
                </a:lnTo>
                <a:lnTo>
                  <a:pt x="514394" y="202499"/>
                </a:lnTo>
                <a:lnTo>
                  <a:pt x="681096" y="166702"/>
                </a:lnTo>
                <a:close/>
                <a:moveTo>
                  <a:pt x="202499" y="0"/>
                </a:moveTo>
                <a:lnTo>
                  <a:pt x="238296" y="166702"/>
                </a:lnTo>
                <a:lnTo>
                  <a:pt x="404998" y="202499"/>
                </a:lnTo>
                <a:lnTo>
                  <a:pt x="238296" y="238296"/>
                </a:lnTo>
                <a:lnTo>
                  <a:pt x="202499" y="404998"/>
                </a:lnTo>
                <a:lnTo>
                  <a:pt x="166702" y="238296"/>
                </a:lnTo>
                <a:lnTo>
                  <a:pt x="0" y="202499"/>
                </a:lnTo>
                <a:lnTo>
                  <a:pt x="166702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950075" y="6148395"/>
            <a:ext cx="1433785" cy="404998"/>
          </a:xfrm>
          <a:custGeom>
            <a:avLst/>
            <a:gdLst>
              <a:gd name="connsiteX0" fmla="*/ 1231286 w 1433785"/>
              <a:gd name="connsiteY0" fmla="*/ 0 h 404998"/>
              <a:gd name="connsiteX1" fmla="*/ 1267083 w 1433785"/>
              <a:gd name="connsiteY1" fmla="*/ 166702 h 404998"/>
              <a:gd name="connsiteX2" fmla="*/ 1433785 w 1433785"/>
              <a:gd name="connsiteY2" fmla="*/ 202499 h 404998"/>
              <a:gd name="connsiteX3" fmla="*/ 1267083 w 1433785"/>
              <a:gd name="connsiteY3" fmla="*/ 238296 h 404998"/>
              <a:gd name="connsiteX4" fmla="*/ 1231286 w 1433785"/>
              <a:gd name="connsiteY4" fmla="*/ 404998 h 404998"/>
              <a:gd name="connsiteX5" fmla="*/ 1195489 w 1433785"/>
              <a:gd name="connsiteY5" fmla="*/ 238296 h 404998"/>
              <a:gd name="connsiteX6" fmla="*/ 1028787 w 1433785"/>
              <a:gd name="connsiteY6" fmla="*/ 202499 h 404998"/>
              <a:gd name="connsiteX7" fmla="*/ 1195489 w 1433785"/>
              <a:gd name="connsiteY7" fmla="*/ 166702 h 404998"/>
              <a:gd name="connsiteX8" fmla="*/ 716893 w 1433785"/>
              <a:gd name="connsiteY8" fmla="*/ 0 h 404998"/>
              <a:gd name="connsiteX9" fmla="*/ 752690 w 1433785"/>
              <a:gd name="connsiteY9" fmla="*/ 166702 h 404998"/>
              <a:gd name="connsiteX10" fmla="*/ 919392 w 1433785"/>
              <a:gd name="connsiteY10" fmla="*/ 202499 h 404998"/>
              <a:gd name="connsiteX11" fmla="*/ 752690 w 1433785"/>
              <a:gd name="connsiteY11" fmla="*/ 238296 h 404998"/>
              <a:gd name="connsiteX12" fmla="*/ 716893 w 1433785"/>
              <a:gd name="connsiteY12" fmla="*/ 404998 h 404998"/>
              <a:gd name="connsiteX13" fmla="*/ 681096 w 1433785"/>
              <a:gd name="connsiteY13" fmla="*/ 238296 h 404998"/>
              <a:gd name="connsiteX14" fmla="*/ 514394 w 1433785"/>
              <a:gd name="connsiteY14" fmla="*/ 202499 h 404998"/>
              <a:gd name="connsiteX15" fmla="*/ 681096 w 1433785"/>
              <a:gd name="connsiteY15" fmla="*/ 166702 h 404998"/>
              <a:gd name="connsiteX16" fmla="*/ 202499 w 1433785"/>
              <a:gd name="connsiteY16" fmla="*/ 0 h 404998"/>
              <a:gd name="connsiteX17" fmla="*/ 238296 w 1433785"/>
              <a:gd name="connsiteY17" fmla="*/ 166702 h 404998"/>
              <a:gd name="connsiteX18" fmla="*/ 404998 w 1433785"/>
              <a:gd name="connsiteY18" fmla="*/ 202499 h 404998"/>
              <a:gd name="connsiteX19" fmla="*/ 238296 w 1433785"/>
              <a:gd name="connsiteY19" fmla="*/ 238296 h 404998"/>
              <a:gd name="connsiteX20" fmla="*/ 202499 w 1433785"/>
              <a:gd name="connsiteY20" fmla="*/ 404998 h 404998"/>
              <a:gd name="connsiteX21" fmla="*/ 166702 w 1433785"/>
              <a:gd name="connsiteY21" fmla="*/ 238296 h 404998"/>
              <a:gd name="connsiteX22" fmla="*/ 0 w 1433785"/>
              <a:gd name="connsiteY22" fmla="*/ 202499 h 404998"/>
              <a:gd name="connsiteX23" fmla="*/ 166702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1231286" y="0"/>
                </a:moveTo>
                <a:lnTo>
                  <a:pt x="1267083" y="166702"/>
                </a:lnTo>
                <a:lnTo>
                  <a:pt x="1433785" y="202499"/>
                </a:lnTo>
                <a:lnTo>
                  <a:pt x="1267083" y="238296"/>
                </a:lnTo>
                <a:lnTo>
                  <a:pt x="1231286" y="404998"/>
                </a:lnTo>
                <a:lnTo>
                  <a:pt x="1195489" y="238296"/>
                </a:lnTo>
                <a:lnTo>
                  <a:pt x="1028787" y="202499"/>
                </a:lnTo>
                <a:lnTo>
                  <a:pt x="1195489" y="166702"/>
                </a:lnTo>
                <a:close/>
                <a:moveTo>
                  <a:pt x="716893" y="0"/>
                </a:moveTo>
                <a:lnTo>
                  <a:pt x="752690" y="166702"/>
                </a:lnTo>
                <a:lnTo>
                  <a:pt x="919392" y="202499"/>
                </a:lnTo>
                <a:lnTo>
                  <a:pt x="752690" y="238296"/>
                </a:lnTo>
                <a:lnTo>
                  <a:pt x="716893" y="404998"/>
                </a:lnTo>
                <a:lnTo>
                  <a:pt x="681096" y="238296"/>
                </a:lnTo>
                <a:lnTo>
                  <a:pt x="514394" y="202499"/>
                </a:lnTo>
                <a:lnTo>
                  <a:pt x="681096" y="166702"/>
                </a:lnTo>
                <a:close/>
                <a:moveTo>
                  <a:pt x="202499" y="0"/>
                </a:moveTo>
                <a:lnTo>
                  <a:pt x="238296" y="166702"/>
                </a:lnTo>
                <a:lnTo>
                  <a:pt x="404998" y="202499"/>
                </a:lnTo>
                <a:lnTo>
                  <a:pt x="238296" y="238296"/>
                </a:lnTo>
                <a:lnTo>
                  <a:pt x="202499" y="404998"/>
                </a:lnTo>
                <a:lnTo>
                  <a:pt x="166702" y="238296"/>
                </a:lnTo>
                <a:lnTo>
                  <a:pt x="0" y="202499"/>
                </a:lnTo>
                <a:lnTo>
                  <a:pt x="166702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5003927" y="785915"/>
            <a:ext cx="8105276" cy="610527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1920286" y="4739609"/>
            <a:ext cx="1150778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张君瑾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4378109" y="4739609"/>
            <a:ext cx="1382387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2025.5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00635" y="4719960"/>
            <a:ext cx="1440000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汇报人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877506" y="4744429"/>
            <a:ext cx="1440000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汇报时间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1"/>
            <a:ext cx="12191999" cy="68579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63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7802" y="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-304710" y="2626469"/>
            <a:ext cx="2743199" cy="5525312"/>
          </a:xfrm>
          <a:prstGeom prst="parallelogram">
            <a:avLst>
              <a:gd name="adj" fmla="val 57300"/>
            </a:avLst>
          </a:prstGeom>
          <a:gradFill>
            <a:gsLst>
              <a:gs pos="0">
                <a:srgbClr val="FFFFFF">
                  <a:alpha val="4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761" y="215315"/>
            <a:ext cx="11810478" cy="6427370"/>
          </a:xfrm>
          <a:prstGeom prst="roundRect">
            <a:avLst>
              <a:gd name="adj" fmla="val 6018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9198110" y="3621480"/>
            <a:ext cx="2993890" cy="3203610"/>
          </a:xfrm>
          <a:custGeom>
            <a:avLst/>
            <a:gdLst>
              <a:gd name="connsiteX0" fmla="*/ 1878794 w 1910317"/>
              <a:gd name="connsiteY0" fmla="*/ 1981089 h 2044133"/>
              <a:gd name="connsiteX1" fmla="*/ 1910317 w 1910317"/>
              <a:gd name="connsiteY1" fmla="*/ 2012610 h 2044133"/>
              <a:gd name="connsiteX2" fmla="*/ 1878794 w 1910317"/>
              <a:gd name="connsiteY2" fmla="*/ 2044133 h 2044133"/>
              <a:gd name="connsiteX3" fmla="*/ 1847272 w 1910317"/>
              <a:gd name="connsiteY3" fmla="*/ 2012610 h 2044133"/>
              <a:gd name="connsiteX4" fmla="*/ 1878794 w 1910317"/>
              <a:gd name="connsiteY4" fmla="*/ 1981089 h 2044133"/>
              <a:gd name="connsiteX5" fmla="*/ 1760028 w 1910317"/>
              <a:gd name="connsiteY5" fmla="*/ 1981089 h 2044133"/>
              <a:gd name="connsiteX6" fmla="*/ 1791551 w 1910317"/>
              <a:gd name="connsiteY6" fmla="*/ 2012610 h 2044133"/>
              <a:gd name="connsiteX7" fmla="*/ 1760028 w 1910317"/>
              <a:gd name="connsiteY7" fmla="*/ 2044133 h 2044133"/>
              <a:gd name="connsiteX8" fmla="*/ 1728505 w 1910317"/>
              <a:gd name="connsiteY8" fmla="*/ 2012610 h 2044133"/>
              <a:gd name="connsiteX9" fmla="*/ 1760028 w 1910317"/>
              <a:gd name="connsiteY9" fmla="*/ 1981089 h 2044133"/>
              <a:gd name="connsiteX10" fmla="*/ 1627644 w 1910317"/>
              <a:gd name="connsiteY10" fmla="*/ 1981089 h 2044133"/>
              <a:gd name="connsiteX11" fmla="*/ 1659167 w 1910317"/>
              <a:gd name="connsiteY11" fmla="*/ 2012610 h 2044133"/>
              <a:gd name="connsiteX12" fmla="*/ 1627644 w 1910317"/>
              <a:gd name="connsiteY12" fmla="*/ 2044133 h 2044133"/>
              <a:gd name="connsiteX13" fmla="*/ 1596121 w 1910317"/>
              <a:gd name="connsiteY13" fmla="*/ 2012610 h 2044133"/>
              <a:gd name="connsiteX14" fmla="*/ 1627644 w 1910317"/>
              <a:gd name="connsiteY14" fmla="*/ 1981089 h 2044133"/>
              <a:gd name="connsiteX15" fmla="*/ 1508878 w 1910317"/>
              <a:gd name="connsiteY15" fmla="*/ 1981089 h 2044133"/>
              <a:gd name="connsiteX16" fmla="*/ 1540400 w 1910317"/>
              <a:gd name="connsiteY16" fmla="*/ 2012610 h 2044133"/>
              <a:gd name="connsiteX17" fmla="*/ 1508878 w 1910317"/>
              <a:gd name="connsiteY17" fmla="*/ 2044133 h 2044133"/>
              <a:gd name="connsiteX18" fmla="*/ 1477355 w 1910317"/>
              <a:gd name="connsiteY18" fmla="*/ 2012610 h 2044133"/>
              <a:gd name="connsiteX19" fmla="*/ 1508878 w 1910317"/>
              <a:gd name="connsiteY19" fmla="*/ 1981089 h 2044133"/>
              <a:gd name="connsiteX20" fmla="*/ 1383310 w 1910317"/>
              <a:gd name="connsiteY20" fmla="*/ 1981089 h 2044133"/>
              <a:gd name="connsiteX21" fmla="*/ 1414833 w 1910317"/>
              <a:gd name="connsiteY21" fmla="*/ 2012610 h 2044133"/>
              <a:gd name="connsiteX22" fmla="*/ 1383310 w 1910317"/>
              <a:gd name="connsiteY22" fmla="*/ 2044133 h 2044133"/>
              <a:gd name="connsiteX23" fmla="*/ 1351788 w 1910317"/>
              <a:gd name="connsiteY23" fmla="*/ 2012610 h 2044133"/>
              <a:gd name="connsiteX24" fmla="*/ 1383310 w 1910317"/>
              <a:gd name="connsiteY24" fmla="*/ 1981089 h 2044133"/>
              <a:gd name="connsiteX25" fmla="*/ 1264544 w 1910317"/>
              <a:gd name="connsiteY25" fmla="*/ 1981089 h 2044133"/>
              <a:gd name="connsiteX26" fmla="*/ 1296067 w 1910317"/>
              <a:gd name="connsiteY26" fmla="*/ 2012610 h 2044133"/>
              <a:gd name="connsiteX27" fmla="*/ 1264544 w 1910317"/>
              <a:gd name="connsiteY27" fmla="*/ 2044133 h 2044133"/>
              <a:gd name="connsiteX28" fmla="*/ 1233021 w 1910317"/>
              <a:gd name="connsiteY28" fmla="*/ 2012610 h 2044133"/>
              <a:gd name="connsiteX29" fmla="*/ 1264544 w 1910317"/>
              <a:gd name="connsiteY29" fmla="*/ 1981089 h 2044133"/>
              <a:gd name="connsiteX30" fmla="*/ 1132160 w 1910317"/>
              <a:gd name="connsiteY30" fmla="*/ 1981089 h 2044133"/>
              <a:gd name="connsiteX31" fmla="*/ 1163683 w 1910317"/>
              <a:gd name="connsiteY31" fmla="*/ 2012610 h 2044133"/>
              <a:gd name="connsiteX32" fmla="*/ 1132160 w 1910317"/>
              <a:gd name="connsiteY32" fmla="*/ 2044133 h 2044133"/>
              <a:gd name="connsiteX33" fmla="*/ 1100637 w 1910317"/>
              <a:gd name="connsiteY33" fmla="*/ 2012610 h 2044133"/>
              <a:gd name="connsiteX34" fmla="*/ 1132160 w 1910317"/>
              <a:gd name="connsiteY34" fmla="*/ 1981089 h 2044133"/>
              <a:gd name="connsiteX35" fmla="*/ 1013394 w 1910317"/>
              <a:gd name="connsiteY35" fmla="*/ 1981089 h 2044133"/>
              <a:gd name="connsiteX36" fmla="*/ 1044916 w 1910317"/>
              <a:gd name="connsiteY36" fmla="*/ 2012610 h 2044133"/>
              <a:gd name="connsiteX37" fmla="*/ 1013394 w 1910317"/>
              <a:gd name="connsiteY37" fmla="*/ 2044133 h 2044133"/>
              <a:gd name="connsiteX38" fmla="*/ 981871 w 1910317"/>
              <a:gd name="connsiteY38" fmla="*/ 2012610 h 2044133"/>
              <a:gd name="connsiteX39" fmla="*/ 1013394 w 1910317"/>
              <a:gd name="connsiteY39" fmla="*/ 1981089 h 2044133"/>
              <a:gd name="connsiteX40" fmla="*/ 896923 w 1910317"/>
              <a:gd name="connsiteY40" fmla="*/ 1981089 h 2044133"/>
              <a:gd name="connsiteX41" fmla="*/ 928446 w 1910317"/>
              <a:gd name="connsiteY41" fmla="*/ 2012610 h 2044133"/>
              <a:gd name="connsiteX42" fmla="*/ 896923 w 1910317"/>
              <a:gd name="connsiteY42" fmla="*/ 2044133 h 2044133"/>
              <a:gd name="connsiteX43" fmla="*/ 865400 w 1910317"/>
              <a:gd name="connsiteY43" fmla="*/ 2012610 h 2044133"/>
              <a:gd name="connsiteX44" fmla="*/ 896923 w 1910317"/>
              <a:gd name="connsiteY44" fmla="*/ 1981089 h 2044133"/>
              <a:gd name="connsiteX45" fmla="*/ 778157 w 1910317"/>
              <a:gd name="connsiteY45" fmla="*/ 1981089 h 2044133"/>
              <a:gd name="connsiteX46" fmla="*/ 809680 w 1910317"/>
              <a:gd name="connsiteY46" fmla="*/ 2012610 h 2044133"/>
              <a:gd name="connsiteX47" fmla="*/ 778157 w 1910317"/>
              <a:gd name="connsiteY47" fmla="*/ 2044133 h 2044133"/>
              <a:gd name="connsiteX48" fmla="*/ 746634 w 1910317"/>
              <a:gd name="connsiteY48" fmla="*/ 2012610 h 2044133"/>
              <a:gd name="connsiteX49" fmla="*/ 778157 w 1910317"/>
              <a:gd name="connsiteY49" fmla="*/ 1981089 h 2044133"/>
              <a:gd name="connsiteX50" fmla="*/ 645773 w 1910317"/>
              <a:gd name="connsiteY50" fmla="*/ 1981089 h 2044133"/>
              <a:gd name="connsiteX51" fmla="*/ 677296 w 1910317"/>
              <a:gd name="connsiteY51" fmla="*/ 2012610 h 2044133"/>
              <a:gd name="connsiteX52" fmla="*/ 645773 w 1910317"/>
              <a:gd name="connsiteY52" fmla="*/ 2044133 h 2044133"/>
              <a:gd name="connsiteX53" fmla="*/ 614250 w 1910317"/>
              <a:gd name="connsiteY53" fmla="*/ 2012610 h 2044133"/>
              <a:gd name="connsiteX54" fmla="*/ 645773 w 1910317"/>
              <a:gd name="connsiteY54" fmla="*/ 1981089 h 2044133"/>
              <a:gd name="connsiteX55" fmla="*/ 527007 w 1910317"/>
              <a:gd name="connsiteY55" fmla="*/ 1981089 h 2044133"/>
              <a:gd name="connsiteX56" fmla="*/ 558529 w 1910317"/>
              <a:gd name="connsiteY56" fmla="*/ 2012610 h 2044133"/>
              <a:gd name="connsiteX57" fmla="*/ 527007 w 1910317"/>
              <a:gd name="connsiteY57" fmla="*/ 2044133 h 2044133"/>
              <a:gd name="connsiteX58" fmla="*/ 495484 w 1910317"/>
              <a:gd name="connsiteY58" fmla="*/ 2012610 h 2044133"/>
              <a:gd name="connsiteX59" fmla="*/ 527007 w 1910317"/>
              <a:gd name="connsiteY59" fmla="*/ 1981089 h 2044133"/>
              <a:gd name="connsiteX60" fmla="*/ 401439 w 1910317"/>
              <a:gd name="connsiteY60" fmla="*/ 1981089 h 2044133"/>
              <a:gd name="connsiteX61" fmla="*/ 432962 w 1910317"/>
              <a:gd name="connsiteY61" fmla="*/ 2012610 h 2044133"/>
              <a:gd name="connsiteX62" fmla="*/ 401439 w 1910317"/>
              <a:gd name="connsiteY62" fmla="*/ 2044133 h 2044133"/>
              <a:gd name="connsiteX63" fmla="*/ 369917 w 1910317"/>
              <a:gd name="connsiteY63" fmla="*/ 2012610 h 2044133"/>
              <a:gd name="connsiteX64" fmla="*/ 401439 w 1910317"/>
              <a:gd name="connsiteY64" fmla="*/ 1981089 h 2044133"/>
              <a:gd name="connsiteX65" fmla="*/ 282673 w 1910317"/>
              <a:gd name="connsiteY65" fmla="*/ 1981089 h 2044133"/>
              <a:gd name="connsiteX66" fmla="*/ 314196 w 1910317"/>
              <a:gd name="connsiteY66" fmla="*/ 2012610 h 2044133"/>
              <a:gd name="connsiteX67" fmla="*/ 282673 w 1910317"/>
              <a:gd name="connsiteY67" fmla="*/ 2044133 h 2044133"/>
              <a:gd name="connsiteX68" fmla="*/ 251150 w 1910317"/>
              <a:gd name="connsiteY68" fmla="*/ 2012610 h 2044133"/>
              <a:gd name="connsiteX69" fmla="*/ 282673 w 1910317"/>
              <a:gd name="connsiteY69" fmla="*/ 1981089 h 2044133"/>
              <a:gd name="connsiteX70" fmla="*/ 150289 w 1910317"/>
              <a:gd name="connsiteY70" fmla="*/ 1981089 h 2044133"/>
              <a:gd name="connsiteX71" fmla="*/ 181812 w 1910317"/>
              <a:gd name="connsiteY71" fmla="*/ 2012610 h 2044133"/>
              <a:gd name="connsiteX72" fmla="*/ 150289 w 1910317"/>
              <a:gd name="connsiteY72" fmla="*/ 2044133 h 2044133"/>
              <a:gd name="connsiteX73" fmla="*/ 118766 w 1910317"/>
              <a:gd name="connsiteY73" fmla="*/ 2012610 h 2044133"/>
              <a:gd name="connsiteX74" fmla="*/ 150289 w 1910317"/>
              <a:gd name="connsiteY74" fmla="*/ 1981089 h 2044133"/>
              <a:gd name="connsiteX75" fmla="*/ 31523 w 1910317"/>
              <a:gd name="connsiteY75" fmla="*/ 1981089 h 2044133"/>
              <a:gd name="connsiteX76" fmla="*/ 63045 w 1910317"/>
              <a:gd name="connsiteY76" fmla="*/ 2012610 h 2044133"/>
              <a:gd name="connsiteX77" fmla="*/ 31523 w 1910317"/>
              <a:gd name="connsiteY77" fmla="*/ 2044133 h 2044133"/>
              <a:gd name="connsiteX78" fmla="*/ 0 w 1910317"/>
              <a:gd name="connsiteY78" fmla="*/ 2012610 h 2044133"/>
              <a:gd name="connsiteX79" fmla="*/ 31523 w 1910317"/>
              <a:gd name="connsiteY79" fmla="*/ 1981089 h 2044133"/>
              <a:gd name="connsiteX80" fmla="*/ 1878794 w 1910317"/>
              <a:gd name="connsiteY80" fmla="*/ 1863985 h 2044133"/>
              <a:gd name="connsiteX81" fmla="*/ 1910317 w 1910317"/>
              <a:gd name="connsiteY81" fmla="*/ 1895507 h 2044133"/>
              <a:gd name="connsiteX82" fmla="*/ 1878794 w 1910317"/>
              <a:gd name="connsiteY82" fmla="*/ 1927029 h 2044133"/>
              <a:gd name="connsiteX83" fmla="*/ 1847272 w 1910317"/>
              <a:gd name="connsiteY83" fmla="*/ 1895507 h 2044133"/>
              <a:gd name="connsiteX84" fmla="*/ 1878794 w 1910317"/>
              <a:gd name="connsiteY84" fmla="*/ 1863985 h 2044133"/>
              <a:gd name="connsiteX85" fmla="*/ 1760028 w 1910317"/>
              <a:gd name="connsiteY85" fmla="*/ 1863985 h 2044133"/>
              <a:gd name="connsiteX86" fmla="*/ 1791551 w 1910317"/>
              <a:gd name="connsiteY86" fmla="*/ 1895507 h 2044133"/>
              <a:gd name="connsiteX87" fmla="*/ 1760028 w 1910317"/>
              <a:gd name="connsiteY87" fmla="*/ 1927029 h 2044133"/>
              <a:gd name="connsiteX88" fmla="*/ 1728505 w 1910317"/>
              <a:gd name="connsiteY88" fmla="*/ 1895507 h 2044133"/>
              <a:gd name="connsiteX89" fmla="*/ 1760028 w 1910317"/>
              <a:gd name="connsiteY89" fmla="*/ 1863985 h 2044133"/>
              <a:gd name="connsiteX90" fmla="*/ 1627644 w 1910317"/>
              <a:gd name="connsiteY90" fmla="*/ 1863985 h 2044133"/>
              <a:gd name="connsiteX91" fmla="*/ 1659167 w 1910317"/>
              <a:gd name="connsiteY91" fmla="*/ 1895507 h 2044133"/>
              <a:gd name="connsiteX92" fmla="*/ 1627644 w 1910317"/>
              <a:gd name="connsiteY92" fmla="*/ 1927029 h 2044133"/>
              <a:gd name="connsiteX93" fmla="*/ 1596121 w 1910317"/>
              <a:gd name="connsiteY93" fmla="*/ 1895507 h 2044133"/>
              <a:gd name="connsiteX94" fmla="*/ 1627644 w 1910317"/>
              <a:gd name="connsiteY94" fmla="*/ 1863985 h 2044133"/>
              <a:gd name="connsiteX95" fmla="*/ 1508878 w 1910317"/>
              <a:gd name="connsiteY95" fmla="*/ 1863985 h 2044133"/>
              <a:gd name="connsiteX96" fmla="*/ 1540400 w 1910317"/>
              <a:gd name="connsiteY96" fmla="*/ 1895507 h 2044133"/>
              <a:gd name="connsiteX97" fmla="*/ 1508878 w 1910317"/>
              <a:gd name="connsiteY97" fmla="*/ 1927029 h 2044133"/>
              <a:gd name="connsiteX98" fmla="*/ 1477355 w 1910317"/>
              <a:gd name="connsiteY98" fmla="*/ 1895507 h 2044133"/>
              <a:gd name="connsiteX99" fmla="*/ 1508878 w 1910317"/>
              <a:gd name="connsiteY99" fmla="*/ 1863985 h 2044133"/>
              <a:gd name="connsiteX100" fmla="*/ 1383310 w 1910317"/>
              <a:gd name="connsiteY100" fmla="*/ 1863985 h 2044133"/>
              <a:gd name="connsiteX101" fmla="*/ 1414833 w 1910317"/>
              <a:gd name="connsiteY101" fmla="*/ 1895507 h 2044133"/>
              <a:gd name="connsiteX102" fmla="*/ 1383310 w 1910317"/>
              <a:gd name="connsiteY102" fmla="*/ 1927029 h 2044133"/>
              <a:gd name="connsiteX103" fmla="*/ 1351788 w 1910317"/>
              <a:gd name="connsiteY103" fmla="*/ 1895507 h 2044133"/>
              <a:gd name="connsiteX104" fmla="*/ 1383310 w 1910317"/>
              <a:gd name="connsiteY104" fmla="*/ 1863985 h 2044133"/>
              <a:gd name="connsiteX105" fmla="*/ 1264544 w 1910317"/>
              <a:gd name="connsiteY105" fmla="*/ 1863985 h 2044133"/>
              <a:gd name="connsiteX106" fmla="*/ 1296067 w 1910317"/>
              <a:gd name="connsiteY106" fmla="*/ 1895507 h 2044133"/>
              <a:gd name="connsiteX107" fmla="*/ 1264544 w 1910317"/>
              <a:gd name="connsiteY107" fmla="*/ 1927029 h 2044133"/>
              <a:gd name="connsiteX108" fmla="*/ 1233021 w 1910317"/>
              <a:gd name="connsiteY108" fmla="*/ 1895507 h 2044133"/>
              <a:gd name="connsiteX109" fmla="*/ 1264544 w 1910317"/>
              <a:gd name="connsiteY109" fmla="*/ 1863985 h 2044133"/>
              <a:gd name="connsiteX110" fmla="*/ 1132160 w 1910317"/>
              <a:gd name="connsiteY110" fmla="*/ 1863985 h 2044133"/>
              <a:gd name="connsiteX111" fmla="*/ 1163683 w 1910317"/>
              <a:gd name="connsiteY111" fmla="*/ 1895507 h 2044133"/>
              <a:gd name="connsiteX112" fmla="*/ 1132160 w 1910317"/>
              <a:gd name="connsiteY112" fmla="*/ 1927029 h 2044133"/>
              <a:gd name="connsiteX113" fmla="*/ 1100637 w 1910317"/>
              <a:gd name="connsiteY113" fmla="*/ 1895507 h 2044133"/>
              <a:gd name="connsiteX114" fmla="*/ 1132160 w 1910317"/>
              <a:gd name="connsiteY114" fmla="*/ 1863985 h 2044133"/>
              <a:gd name="connsiteX115" fmla="*/ 1013394 w 1910317"/>
              <a:gd name="connsiteY115" fmla="*/ 1863985 h 2044133"/>
              <a:gd name="connsiteX116" fmla="*/ 1044916 w 1910317"/>
              <a:gd name="connsiteY116" fmla="*/ 1895507 h 2044133"/>
              <a:gd name="connsiteX117" fmla="*/ 1013394 w 1910317"/>
              <a:gd name="connsiteY117" fmla="*/ 1927029 h 2044133"/>
              <a:gd name="connsiteX118" fmla="*/ 981871 w 1910317"/>
              <a:gd name="connsiteY118" fmla="*/ 1895507 h 2044133"/>
              <a:gd name="connsiteX119" fmla="*/ 1013394 w 1910317"/>
              <a:gd name="connsiteY119" fmla="*/ 1863985 h 2044133"/>
              <a:gd name="connsiteX120" fmla="*/ 896923 w 1910317"/>
              <a:gd name="connsiteY120" fmla="*/ 1863985 h 2044133"/>
              <a:gd name="connsiteX121" fmla="*/ 928446 w 1910317"/>
              <a:gd name="connsiteY121" fmla="*/ 1895507 h 2044133"/>
              <a:gd name="connsiteX122" fmla="*/ 896923 w 1910317"/>
              <a:gd name="connsiteY122" fmla="*/ 1927029 h 2044133"/>
              <a:gd name="connsiteX123" fmla="*/ 865400 w 1910317"/>
              <a:gd name="connsiteY123" fmla="*/ 1895507 h 2044133"/>
              <a:gd name="connsiteX124" fmla="*/ 896923 w 1910317"/>
              <a:gd name="connsiteY124" fmla="*/ 1863985 h 2044133"/>
              <a:gd name="connsiteX125" fmla="*/ 778157 w 1910317"/>
              <a:gd name="connsiteY125" fmla="*/ 1863985 h 2044133"/>
              <a:gd name="connsiteX126" fmla="*/ 809680 w 1910317"/>
              <a:gd name="connsiteY126" fmla="*/ 1895507 h 2044133"/>
              <a:gd name="connsiteX127" fmla="*/ 778157 w 1910317"/>
              <a:gd name="connsiteY127" fmla="*/ 1927029 h 2044133"/>
              <a:gd name="connsiteX128" fmla="*/ 746634 w 1910317"/>
              <a:gd name="connsiteY128" fmla="*/ 1895507 h 2044133"/>
              <a:gd name="connsiteX129" fmla="*/ 778157 w 1910317"/>
              <a:gd name="connsiteY129" fmla="*/ 1863985 h 2044133"/>
              <a:gd name="connsiteX130" fmla="*/ 645773 w 1910317"/>
              <a:gd name="connsiteY130" fmla="*/ 1863985 h 2044133"/>
              <a:gd name="connsiteX131" fmla="*/ 677296 w 1910317"/>
              <a:gd name="connsiteY131" fmla="*/ 1895507 h 2044133"/>
              <a:gd name="connsiteX132" fmla="*/ 645773 w 1910317"/>
              <a:gd name="connsiteY132" fmla="*/ 1927029 h 2044133"/>
              <a:gd name="connsiteX133" fmla="*/ 614250 w 1910317"/>
              <a:gd name="connsiteY133" fmla="*/ 1895507 h 2044133"/>
              <a:gd name="connsiteX134" fmla="*/ 645773 w 1910317"/>
              <a:gd name="connsiteY134" fmla="*/ 1863985 h 2044133"/>
              <a:gd name="connsiteX135" fmla="*/ 527007 w 1910317"/>
              <a:gd name="connsiteY135" fmla="*/ 1863985 h 2044133"/>
              <a:gd name="connsiteX136" fmla="*/ 558529 w 1910317"/>
              <a:gd name="connsiteY136" fmla="*/ 1895507 h 2044133"/>
              <a:gd name="connsiteX137" fmla="*/ 527007 w 1910317"/>
              <a:gd name="connsiteY137" fmla="*/ 1927029 h 2044133"/>
              <a:gd name="connsiteX138" fmla="*/ 495484 w 1910317"/>
              <a:gd name="connsiteY138" fmla="*/ 1895507 h 2044133"/>
              <a:gd name="connsiteX139" fmla="*/ 527007 w 1910317"/>
              <a:gd name="connsiteY139" fmla="*/ 1863985 h 2044133"/>
              <a:gd name="connsiteX140" fmla="*/ 401439 w 1910317"/>
              <a:gd name="connsiteY140" fmla="*/ 1863985 h 2044133"/>
              <a:gd name="connsiteX141" fmla="*/ 432962 w 1910317"/>
              <a:gd name="connsiteY141" fmla="*/ 1895507 h 2044133"/>
              <a:gd name="connsiteX142" fmla="*/ 401439 w 1910317"/>
              <a:gd name="connsiteY142" fmla="*/ 1927029 h 2044133"/>
              <a:gd name="connsiteX143" fmla="*/ 369917 w 1910317"/>
              <a:gd name="connsiteY143" fmla="*/ 1895507 h 2044133"/>
              <a:gd name="connsiteX144" fmla="*/ 401439 w 1910317"/>
              <a:gd name="connsiteY144" fmla="*/ 1863985 h 2044133"/>
              <a:gd name="connsiteX145" fmla="*/ 282673 w 1910317"/>
              <a:gd name="connsiteY145" fmla="*/ 1863985 h 2044133"/>
              <a:gd name="connsiteX146" fmla="*/ 314196 w 1910317"/>
              <a:gd name="connsiteY146" fmla="*/ 1895507 h 2044133"/>
              <a:gd name="connsiteX147" fmla="*/ 282673 w 1910317"/>
              <a:gd name="connsiteY147" fmla="*/ 1927029 h 2044133"/>
              <a:gd name="connsiteX148" fmla="*/ 251150 w 1910317"/>
              <a:gd name="connsiteY148" fmla="*/ 1895507 h 2044133"/>
              <a:gd name="connsiteX149" fmla="*/ 282673 w 1910317"/>
              <a:gd name="connsiteY149" fmla="*/ 1863985 h 2044133"/>
              <a:gd name="connsiteX150" fmla="*/ 150289 w 1910317"/>
              <a:gd name="connsiteY150" fmla="*/ 1863985 h 2044133"/>
              <a:gd name="connsiteX151" fmla="*/ 181812 w 1910317"/>
              <a:gd name="connsiteY151" fmla="*/ 1895507 h 2044133"/>
              <a:gd name="connsiteX152" fmla="*/ 150289 w 1910317"/>
              <a:gd name="connsiteY152" fmla="*/ 1927029 h 2044133"/>
              <a:gd name="connsiteX153" fmla="*/ 118766 w 1910317"/>
              <a:gd name="connsiteY153" fmla="*/ 1895507 h 2044133"/>
              <a:gd name="connsiteX154" fmla="*/ 150289 w 1910317"/>
              <a:gd name="connsiteY154" fmla="*/ 1863985 h 2044133"/>
              <a:gd name="connsiteX155" fmla="*/ 31523 w 1910317"/>
              <a:gd name="connsiteY155" fmla="*/ 1863985 h 2044133"/>
              <a:gd name="connsiteX156" fmla="*/ 63045 w 1910317"/>
              <a:gd name="connsiteY156" fmla="*/ 1895507 h 2044133"/>
              <a:gd name="connsiteX157" fmla="*/ 31523 w 1910317"/>
              <a:gd name="connsiteY157" fmla="*/ 1927029 h 2044133"/>
              <a:gd name="connsiteX158" fmla="*/ 0 w 1910317"/>
              <a:gd name="connsiteY158" fmla="*/ 1895507 h 2044133"/>
              <a:gd name="connsiteX159" fmla="*/ 31523 w 1910317"/>
              <a:gd name="connsiteY159" fmla="*/ 1863985 h 2044133"/>
              <a:gd name="connsiteX160" fmla="*/ 1878794 w 1910317"/>
              <a:gd name="connsiteY160" fmla="*/ 1746881 h 2044133"/>
              <a:gd name="connsiteX161" fmla="*/ 1910317 w 1910317"/>
              <a:gd name="connsiteY161" fmla="*/ 1778403 h 2044133"/>
              <a:gd name="connsiteX162" fmla="*/ 1878794 w 1910317"/>
              <a:gd name="connsiteY162" fmla="*/ 1809925 h 2044133"/>
              <a:gd name="connsiteX163" fmla="*/ 1847272 w 1910317"/>
              <a:gd name="connsiteY163" fmla="*/ 1778403 h 2044133"/>
              <a:gd name="connsiteX164" fmla="*/ 1878794 w 1910317"/>
              <a:gd name="connsiteY164" fmla="*/ 1746881 h 2044133"/>
              <a:gd name="connsiteX165" fmla="*/ 1760028 w 1910317"/>
              <a:gd name="connsiteY165" fmla="*/ 1746881 h 2044133"/>
              <a:gd name="connsiteX166" fmla="*/ 1791551 w 1910317"/>
              <a:gd name="connsiteY166" fmla="*/ 1778403 h 2044133"/>
              <a:gd name="connsiteX167" fmla="*/ 1760028 w 1910317"/>
              <a:gd name="connsiteY167" fmla="*/ 1809925 h 2044133"/>
              <a:gd name="connsiteX168" fmla="*/ 1728505 w 1910317"/>
              <a:gd name="connsiteY168" fmla="*/ 1778403 h 2044133"/>
              <a:gd name="connsiteX169" fmla="*/ 1760028 w 1910317"/>
              <a:gd name="connsiteY169" fmla="*/ 1746881 h 2044133"/>
              <a:gd name="connsiteX170" fmla="*/ 1627644 w 1910317"/>
              <a:gd name="connsiteY170" fmla="*/ 1746881 h 2044133"/>
              <a:gd name="connsiteX171" fmla="*/ 1659167 w 1910317"/>
              <a:gd name="connsiteY171" fmla="*/ 1778403 h 2044133"/>
              <a:gd name="connsiteX172" fmla="*/ 1627644 w 1910317"/>
              <a:gd name="connsiteY172" fmla="*/ 1809925 h 2044133"/>
              <a:gd name="connsiteX173" fmla="*/ 1596121 w 1910317"/>
              <a:gd name="connsiteY173" fmla="*/ 1778403 h 2044133"/>
              <a:gd name="connsiteX174" fmla="*/ 1627644 w 1910317"/>
              <a:gd name="connsiteY174" fmla="*/ 1746881 h 2044133"/>
              <a:gd name="connsiteX175" fmla="*/ 1508878 w 1910317"/>
              <a:gd name="connsiteY175" fmla="*/ 1746881 h 2044133"/>
              <a:gd name="connsiteX176" fmla="*/ 1540400 w 1910317"/>
              <a:gd name="connsiteY176" fmla="*/ 1778403 h 2044133"/>
              <a:gd name="connsiteX177" fmla="*/ 1508878 w 1910317"/>
              <a:gd name="connsiteY177" fmla="*/ 1809925 h 2044133"/>
              <a:gd name="connsiteX178" fmla="*/ 1477355 w 1910317"/>
              <a:gd name="connsiteY178" fmla="*/ 1778403 h 2044133"/>
              <a:gd name="connsiteX179" fmla="*/ 1508878 w 1910317"/>
              <a:gd name="connsiteY179" fmla="*/ 1746881 h 2044133"/>
              <a:gd name="connsiteX180" fmla="*/ 1383310 w 1910317"/>
              <a:gd name="connsiteY180" fmla="*/ 1746881 h 2044133"/>
              <a:gd name="connsiteX181" fmla="*/ 1414833 w 1910317"/>
              <a:gd name="connsiteY181" fmla="*/ 1778403 h 2044133"/>
              <a:gd name="connsiteX182" fmla="*/ 1383310 w 1910317"/>
              <a:gd name="connsiteY182" fmla="*/ 1809925 h 2044133"/>
              <a:gd name="connsiteX183" fmla="*/ 1351788 w 1910317"/>
              <a:gd name="connsiteY183" fmla="*/ 1778403 h 2044133"/>
              <a:gd name="connsiteX184" fmla="*/ 1383310 w 1910317"/>
              <a:gd name="connsiteY184" fmla="*/ 1746881 h 2044133"/>
              <a:gd name="connsiteX185" fmla="*/ 1264544 w 1910317"/>
              <a:gd name="connsiteY185" fmla="*/ 1746881 h 2044133"/>
              <a:gd name="connsiteX186" fmla="*/ 1296067 w 1910317"/>
              <a:gd name="connsiteY186" fmla="*/ 1778403 h 2044133"/>
              <a:gd name="connsiteX187" fmla="*/ 1264544 w 1910317"/>
              <a:gd name="connsiteY187" fmla="*/ 1809925 h 2044133"/>
              <a:gd name="connsiteX188" fmla="*/ 1233021 w 1910317"/>
              <a:gd name="connsiteY188" fmla="*/ 1778403 h 2044133"/>
              <a:gd name="connsiteX189" fmla="*/ 1264544 w 1910317"/>
              <a:gd name="connsiteY189" fmla="*/ 1746881 h 2044133"/>
              <a:gd name="connsiteX190" fmla="*/ 1132160 w 1910317"/>
              <a:gd name="connsiteY190" fmla="*/ 1746881 h 2044133"/>
              <a:gd name="connsiteX191" fmla="*/ 1163683 w 1910317"/>
              <a:gd name="connsiteY191" fmla="*/ 1778403 h 2044133"/>
              <a:gd name="connsiteX192" fmla="*/ 1132160 w 1910317"/>
              <a:gd name="connsiteY192" fmla="*/ 1809925 h 2044133"/>
              <a:gd name="connsiteX193" fmla="*/ 1100637 w 1910317"/>
              <a:gd name="connsiteY193" fmla="*/ 1778403 h 2044133"/>
              <a:gd name="connsiteX194" fmla="*/ 1132160 w 1910317"/>
              <a:gd name="connsiteY194" fmla="*/ 1746881 h 2044133"/>
              <a:gd name="connsiteX195" fmla="*/ 1013394 w 1910317"/>
              <a:gd name="connsiteY195" fmla="*/ 1746881 h 2044133"/>
              <a:gd name="connsiteX196" fmla="*/ 1044916 w 1910317"/>
              <a:gd name="connsiteY196" fmla="*/ 1778403 h 2044133"/>
              <a:gd name="connsiteX197" fmla="*/ 1013394 w 1910317"/>
              <a:gd name="connsiteY197" fmla="*/ 1809925 h 2044133"/>
              <a:gd name="connsiteX198" fmla="*/ 981871 w 1910317"/>
              <a:gd name="connsiteY198" fmla="*/ 1778403 h 2044133"/>
              <a:gd name="connsiteX199" fmla="*/ 1013394 w 1910317"/>
              <a:gd name="connsiteY199" fmla="*/ 1746881 h 2044133"/>
              <a:gd name="connsiteX200" fmla="*/ 896923 w 1910317"/>
              <a:gd name="connsiteY200" fmla="*/ 1746881 h 2044133"/>
              <a:gd name="connsiteX201" fmla="*/ 928446 w 1910317"/>
              <a:gd name="connsiteY201" fmla="*/ 1778403 h 2044133"/>
              <a:gd name="connsiteX202" fmla="*/ 896923 w 1910317"/>
              <a:gd name="connsiteY202" fmla="*/ 1809925 h 2044133"/>
              <a:gd name="connsiteX203" fmla="*/ 865400 w 1910317"/>
              <a:gd name="connsiteY203" fmla="*/ 1778403 h 2044133"/>
              <a:gd name="connsiteX204" fmla="*/ 896923 w 1910317"/>
              <a:gd name="connsiteY204" fmla="*/ 1746881 h 2044133"/>
              <a:gd name="connsiteX205" fmla="*/ 778157 w 1910317"/>
              <a:gd name="connsiteY205" fmla="*/ 1746881 h 2044133"/>
              <a:gd name="connsiteX206" fmla="*/ 809680 w 1910317"/>
              <a:gd name="connsiteY206" fmla="*/ 1778403 h 2044133"/>
              <a:gd name="connsiteX207" fmla="*/ 778157 w 1910317"/>
              <a:gd name="connsiteY207" fmla="*/ 1809925 h 2044133"/>
              <a:gd name="connsiteX208" fmla="*/ 746634 w 1910317"/>
              <a:gd name="connsiteY208" fmla="*/ 1778403 h 2044133"/>
              <a:gd name="connsiteX209" fmla="*/ 778157 w 1910317"/>
              <a:gd name="connsiteY209" fmla="*/ 1746881 h 2044133"/>
              <a:gd name="connsiteX210" fmla="*/ 645773 w 1910317"/>
              <a:gd name="connsiteY210" fmla="*/ 1746881 h 2044133"/>
              <a:gd name="connsiteX211" fmla="*/ 677296 w 1910317"/>
              <a:gd name="connsiteY211" fmla="*/ 1778403 h 2044133"/>
              <a:gd name="connsiteX212" fmla="*/ 645773 w 1910317"/>
              <a:gd name="connsiteY212" fmla="*/ 1809925 h 2044133"/>
              <a:gd name="connsiteX213" fmla="*/ 614250 w 1910317"/>
              <a:gd name="connsiteY213" fmla="*/ 1778403 h 2044133"/>
              <a:gd name="connsiteX214" fmla="*/ 645773 w 1910317"/>
              <a:gd name="connsiteY214" fmla="*/ 1746881 h 2044133"/>
              <a:gd name="connsiteX215" fmla="*/ 527007 w 1910317"/>
              <a:gd name="connsiteY215" fmla="*/ 1746881 h 2044133"/>
              <a:gd name="connsiteX216" fmla="*/ 558529 w 1910317"/>
              <a:gd name="connsiteY216" fmla="*/ 1778403 h 2044133"/>
              <a:gd name="connsiteX217" fmla="*/ 527007 w 1910317"/>
              <a:gd name="connsiteY217" fmla="*/ 1809925 h 2044133"/>
              <a:gd name="connsiteX218" fmla="*/ 495484 w 1910317"/>
              <a:gd name="connsiteY218" fmla="*/ 1778403 h 2044133"/>
              <a:gd name="connsiteX219" fmla="*/ 527007 w 1910317"/>
              <a:gd name="connsiteY219" fmla="*/ 1746881 h 2044133"/>
              <a:gd name="connsiteX220" fmla="*/ 401439 w 1910317"/>
              <a:gd name="connsiteY220" fmla="*/ 1746881 h 2044133"/>
              <a:gd name="connsiteX221" fmla="*/ 432962 w 1910317"/>
              <a:gd name="connsiteY221" fmla="*/ 1778403 h 2044133"/>
              <a:gd name="connsiteX222" fmla="*/ 401439 w 1910317"/>
              <a:gd name="connsiteY222" fmla="*/ 1809925 h 2044133"/>
              <a:gd name="connsiteX223" fmla="*/ 369917 w 1910317"/>
              <a:gd name="connsiteY223" fmla="*/ 1778403 h 2044133"/>
              <a:gd name="connsiteX224" fmla="*/ 401439 w 1910317"/>
              <a:gd name="connsiteY224" fmla="*/ 1746881 h 2044133"/>
              <a:gd name="connsiteX225" fmla="*/ 282673 w 1910317"/>
              <a:gd name="connsiteY225" fmla="*/ 1746881 h 2044133"/>
              <a:gd name="connsiteX226" fmla="*/ 314196 w 1910317"/>
              <a:gd name="connsiteY226" fmla="*/ 1778403 h 2044133"/>
              <a:gd name="connsiteX227" fmla="*/ 282673 w 1910317"/>
              <a:gd name="connsiteY227" fmla="*/ 1809925 h 2044133"/>
              <a:gd name="connsiteX228" fmla="*/ 251150 w 1910317"/>
              <a:gd name="connsiteY228" fmla="*/ 1778403 h 2044133"/>
              <a:gd name="connsiteX229" fmla="*/ 282673 w 1910317"/>
              <a:gd name="connsiteY229" fmla="*/ 1746881 h 2044133"/>
              <a:gd name="connsiteX230" fmla="*/ 150289 w 1910317"/>
              <a:gd name="connsiteY230" fmla="*/ 1746881 h 2044133"/>
              <a:gd name="connsiteX231" fmla="*/ 181812 w 1910317"/>
              <a:gd name="connsiteY231" fmla="*/ 1778403 h 2044133"/>
              <a:gd name="connsiteX232" fmla="*/ 150289 w 1910317"/>
              <a:gd name="connsiteY232" fmla="*/ 1809925 h 2044133"/>
              <a:gd name="connsiteX233" fmla="*/ 118766 w 1910317"/>
              <a:gd name="connsiteY233" fmla="*/ 1778403 h 2044133"/>
              <a:gd name="connsiteX234" fmla="*/ 150289 w 1910317"/>
              <a:gd name="connsiteY234" fmla="*/ 1746881 h 2044133"/>
              <a:gd name="connsiteX235" fmla="*/ 31523 w 1910317"/>
              <a:gd name="connsiteY235" fmla="*/ 1746881 h 2044133"/>
              <a:gd name="connsiteX236" fmla="*/ 63045 w 1910317"/>
              <a:gd name="connsiteY236" fmla="*/ 1778403 h 2044133"/>
              <a:gd name="connsiteX237" fmla="*/ 31523 w 1910317"/>
              <a:gd name="connsiteY237" fmla="*/ 1809925 h 2044133"/>
              <a:gd name="connsiteX238" fmla="*/ 0 w 1910317"/>
              <a:gd name="connsiteY238" fmla="*/ 1778403 h 2044133"/>
              <a:gd name="connsiteX239" fmla="*/ 31523 w 1910317"/>
              <a:gd name="connsiteY239" fmla="*/ 1746881 h 2044133"/>
              <a:gd name="connsiteX240" fmla="*/ 1878794 w 1910317"/>
              <a:gd name="connsiteY240" fmla="*/ 1629776 h 2044133"/>
              <a:gd name="connsiteX241" fmla="*/ 1910317 w 1910317"/>
              <a:gd name="connsiteY241" fmla="*/ 1661299 h 2044133"/>
              <a:gd name="connsiteX242" fmla="*/ 1878794 w 1910317"/>
              <a:gd name="connsiteY242" fmla="*/ 1692821 h 2044133"/>
              <a:gd name="connsiteX243" fmla="*/ 1847272 w 1910317"/>
              <a:gd name="connsiteY243" fmla="*/ 1661299 h 2044133"/>
              <a:gd name="connsiteX244" fmla="*/ 1878794 w 1910317"/>
              <a:gd name="connsiteY244" fmla="*/ 1629776 h 2044133"/>
              <a:gd name="connsiteX245" fmla="*/ 1760028 w 1910317"/>
              <a:gd name="connsiteY245" fmla="*/ 1629776 h 2044133"/>
              <a:gd name="connsiteX246" fmla="*/ 1791551 w 1910317"/>
              <a:gd name="connsiteY246" fmla="*/ 1661299 h 2044133"/>
              <a:gd name="connsiteX247" fmla="*/ 1760028 w 1910317"/>
              <a:gd name="connsiteY247" fmla="*/ 1692821 h 2044133"/>
              <a:gd name="connsiteX248" fmla="*/ 1728505 w 1910317"/>
              <a:gd name="connsiteY248" fmla="*/ 1661299 h 2044133"/>
              <a:gd name="connsiteX249" fmla="*/ 1760028 w 1910317"/>
              <a:gd name="connsiteY249" fmla="*/ 1629776 h 2044133"/>
              <a:gd name="connsiteX250" fmla="*/ 1627644 w 1910317"/>
              <a:gd name="connsiteY250" fmla="*/ 1629776 h 2044133"/>
              <a:gd name="connsiteX251" fmla="*/ 1659167 w 1910317"/>
              <a:gd name="connsiteY251" fmla="*/ 1661299 h 2044133"/>
              <a:gd name="connsiteX252" fmla="*/ 1627644 w 1910317"/>
              <a:gd name="connsiteY252" fmla="*/ 1692821 h 2044133"/>
              <a:gd name="connsiteX253" fmla="*/ 1596121 w 1910317"/>
              <a:gd name="connsiteY253" fmla="*/ 1661299 h 2044133"/>
              <a:gd name="connsiteX254" fmla="*/ 1627644 w 1910317"/>
              <a:gd name="connsiteY254" fmla="*/ 1629776 h 2044133"/>
              <a:gd name="connsiteX255" fmla="*/ 1508878 w 1910317"/>
              <a:gd name="connsiteY255" fmla="*/ 1629776 h 2044133"/>
              <a:gd name="connsiteX256" fmla="*/ 1540400 w 1910317"/>
              <a:gd name="connsiteY256" fmla="*/ 1661299 h 2044133"/>
              <a:gd name="connsiteX257" fmla="*/ 1508878 w 1910317"/>
              <a:gd name="connsiteY257" fmla="*/ 1692821 h 2044133"/>
              <a:gd name="connsiteX258" fmla="*/ 1477355 w 1910317"/>
              <a:gd name="connsiteY258" fmla="*/ 1661299 h 2044133"/>
              <a:gd name="connsiteX259" fmla="*/ 1508878 w 1910317"/>
              <a:gd name="connsiteY259" fmla="*/ 1629776 h 2044133"/>
              <a:gd name="connsiteX260" fmla="*/ 1383310 w 1910317"/>
              <a:gd name="connsiteY260" fmla="*/ 1629776 h 2044133"/>
              <a:gd name="connsiteX261" fmla="*/ 1414833 w 1910317"/>
              <a:gd name="connsiteY261" fmla="*/ 1661299 h 2044133"/>
              <a:gd name="connsiteX262" fmla="*/ 1383310 w 1910317"/>
              <a:gd name="connsiteY262" fmla="*/ 1692821 h 2044133"/>
              <a:gd name="connsiteX263" fmla="*/ 1351788 w 1910317"/>
              <a:gd name="connsiteY263" fmla="*/ 1661299 h 2044133"/>
              <a:gd name="connsiteX264" fmla="*/ 1383310 w 1910317"/>
              <a:gd name="connsiteY264" fmla="*/ 1629776 h 2044133"/>
              <a:gd name="connsiteX265" fmla="*/ 1264544 w 1910317"/>
              <a:gd name="connsiteY265" fmla="*/ 1629776 h 2044133"/>
              <a:gd name="connsiteX266" fmla="*/ 1296067 w 1910317"/>
              <a:gd name="connsiteY266" fmla="*/ 1661299 h 2044133"/>
              <a:gd name="connsiteX267" fmla="*/ 1264544 w 1910317"/>
              <a:gd name="connsiteY267" fmla="*/ 1692821 h 2044133"/>
              <a:gd name="connsiteX268" fmla="*/ 1233021 w 1910317"/>
              <a:gd name="connsiteY268" fmla="*/ 1661299 h 2044133"/>
              <a:gd name="connsiteX269" fmla="*/ 1264544 w 1910317"/>
              <a:gd name="connsiteY269" fmla="*/ 1629776 h 2044133"/>
              <a:gd name="connsiteX270" fmla="*/ 1132160 w 1910317"/>
              <a:gd name="connsiteY270" fmla="*/ 1629776 h 2044133"/>
              <a:gd name="connsiteX271" fmla="*/ 1163683 w 1910317"/>
              <a:gd name="connsiteY271" fmla="*/ 1661299 h 2044133"/>
              <a:gd name="connsiteX272" fmla="*/ 1132160 w 1910317"/>
              <a:gd name="connsiteY272" fmla="*/ 1692821 h 2044133"/>
              <a:gd name="connsiteX273" fmla="*/ 1100637 w 1910317"/>
              <a:gd name="connsiteY273" fmla="*/ 1661299 h 2044133"/>
              <a:gd name="connsiteX274" fmla="*/ 1132160 w 1910317"/>
              <a:gd name="connsiteY274" fmla="*/ 1629776 h 2044133"/>
              <a:gd name="connsiteX275" fmla="*/ 1013394 w 1910317"/>
              <a:gd name="connsiteY275" fmla="*/ 1629776 h 2044133"/>
              <a:gd name="connsiteX276" fmla="*/ 1044916 w 1910317"/>
              <a:gd name="connsiteY276" fmla="*/ 1661299 h 2044133"/>
              <a:gd name="connsiteX277" fmla="*/ 1013394 w 1910317"/>
              <a:gd name="connsiteY277" fmla="*/ 1692821 h 2044133"/>
              <a:gd name="connsiteX278" fmla="*/ 981871 w 1910317"/>
              <a:gd name="connsiteY278" fmla="*/ 1661299 h 2044133"/>
              <a:gd name="connsiteX279" fmla="*/ 1013394 w 1910317"/>
              <a:gd name="connsiteY279" fmla="*/ 1629776 h 2044133"/>
              <a:gd name="connsiteX280" fmla="*/ 896923 w 1910317"/>
              <a:gd name="connsiteY280" fmla="*/ 1629776 h 2044133"/>
              <a:gd name="connsiteX281" fmla="*/ 928446 w 1910317"/>
              <a:gd name="connsiteY281" fmla="*/ 1661299 h 2044133"/>
              <a:gd name="connsiteX282" fmla="*/ 896923 w 1910317"/>
              <a:gd name="connsiteY282" fmla="*/ 1692821 h 2044133"/>
              <a:gd name="connsiteX283" fmla="*/ 865400 w 1910317"/>
              <a:gd name="connsiteY283" fmla="*/ 1661299 h 2044133"/>
              <a:gd name="connsiteX284" fmla="*/ 896923 w 1910317"/>
              <a:gd name="connsiteY284" fmla="*/ 1629776 h 2044133"/>
              <a:gd name="connsiteX285" fmla="*/ 778157 w 1910317"/>
              <a:gd name="connsiteY285" fmla="*/ 1629776 h 2044133"/>
              <a:gd name="connsiteX286" fmla="*/ 809680 w 1910317"/>
              <a:gd name="connsiteY286" fmla="*/ 1661299 h 2044133"/>
              <a:gd name="connsiteX287" fmla="*/ 778157 w 1910317"/>
              <a:gd name="connsiteY287" fmla="*/ 1692821 h 2044133"/>
              <a:gd name="connsiteX288" fmla="*/ 746634 w 1910317"/>
              <a:gd name="connsiteY288" fmla="*/ 1661299 h 2044133"/>
              <a:gd name="connsiteX289" fmla="*/ 778157 w 1910317"/>
              <a:gd name="connsiteY289" fmla="*/ 1629776 h 2044133"/>
              <a:gd name="connsiteX290" fmla="*/ 645773 w 1910317"/>
              <a:gd name="connsiteY290" fmla="*/ 1629776 h 2044133"/>
              <a:gd name="connsiteX291" fmla="*/ 677296 w 1910317"/>
              <a:gd name="connsiteY291" fmla="*/ 1661299 h 2044133"/>
              <a:gd name="connsiteX292" fmla="*/ 645773 w 1910317"/>
              <a:gd name="connsiteY292" fmla="*/ 1692821 h 2044133"/>
              <a:gd name="connsiteX293" fmla="*/ 614250 w 1910317"/>
              <a:gd name="connsiteY293" fmla="*/ 1661299 h 2044133"/>
              <a:gd name="connsiteX294" fmla="*/ 645773 w 1910317"/>
              <a:gd name="connsiteY294" fmla="*/ 1629776 h 2044133"/>
              <a:gd name="connsiteX295" fmla="*/ 527007 w 1910317"/>
              <a:gd name="connsiteY295" fmla="*/ 1629776 h 2044133"/>
              <a:gd name="connsiteX296" fmla="*/ 558529 w 1910317"/>
              <a:gd name="connsiteY296" fmla="*/ 1661299 h 2044133"/>
              <a:gd name="connsiteX297" fmla="*/ 527007 w 1910317"/>
              <a:gd name="connsiteY297" fmla="*/ 1692821 h 2044133"/>
              <a:gd name="connsiteX298" fmla="*/ 495484 w 1910317"/>
              <a:gd name="connsiteY298" fmla="*/ 1661299 h 2044133"/>
              <a:gd name="connsiteX299" fmla="*/ 527007 w 1910317"/>
              <a:gd name="connsiteY299" fmla="*/ 1629776 h 2044133"/>
              <a:gd name="connsiteX300" fmla="*/ 401439 w 1910317"/>
              <a:gd name="connsiteY300" fmla="*/ 1629776 h 2044133"/>
              <a:gd name="connsiteX301" fmla="*/ 432962 w 1910317"/>
              <a:gd name="connsiteY301" fmla="*/ 1661299 h 2044133"/>
              <a:gd name="connsiteX302" fmla="*/ 401439 w 1910317"/>
              <a:gd name="connsiteY302" fmla="*/ 1692821 h 2044133"/>
              <a:gd name="connsiteX303" fmla="*/ 369917 w 1910317"/>
              <a:gd name="connsiteY303" fmla="*/ 1661299 h 2044133"/>
              <a:gd name="connsiteX304" fmla="*/ 401439 w 1910317"/>
              <a:gd name="connsiteY304" fmla="*/ 1629776 h 2044133"/>
              <a:gd name="connsiteX305" fmla="*/ 282673 w 1910317"/>
              <a:gd name="connsiteY305" fmla="*/ 1629776 h 2044133"/>
              <a:gd name="connsiteX306" fmla="*/ 314196 w 1910317"/>
              <a:gd name="connsiteY306" fmla="*/ 1661299 h 2044133"/>
              <a:gd name="connsiteX307" fmla="*/ 282673 w 1910317"/>
              <a:gd name="connsiteY307" fmla="*/ 1692821 h 2044133"/>
              <a:gd name="connsiteX308" fmla="*/ 251150 w 1910317"/>
              <a:gd name="connsiteY308" fmla="*/ 1661299 h 2044133"/>
              <a:gd name="connsiteX309" fmla="*/ 282673 w 1910317"/>
              <a:gd name="connsiteY309" fmla="*/ 1629776 h 2044133"/>
              <a:gd name="connsiteX310" fmla="*/ 150289 w 1910317"/>
              <a:gd name="connsiteY310" fmla="*/ 1629776 h 2044133"/>
              <a:gd name="connsiteX311" fmla="*/ 181812 w 1910317"/>
              <a:gd name="connsiteY311" fmla="*/ 1661299 h 2044133"/>
              <a:gd name="connsiteX312" fmla="*/ 150289 w 1910317"/>
              <a:gd name="connsiteY312" fmla="*/ 1692821 h 2044133"/>
              <a:gd name="connsiteX313" fmla="*/ 118766 w 1910317"/>
              <a:gd name="connsiteY313" fmla="*/ 1661299 h 2044133"/>
              <a:gd name="connsiteX314" fmla="*/ 150289 w 1910317"/>
              <a:gd name="connsiteY314" fmla="*/ 1629776 h 2044133"/>
              <a:gd name="connsiteX315" fmla="*/ 31523 w 1910317"/>
              <a:gd name="connsiteY315" fmla="*/ 1629776 h 2044133"/>
              <a:gd name="connsiteX316" fmla="*/ 63045 w 1910317"/>
              <a:gd name="connsiteY316" fmla="*/ 1661299 h 2044133"/>
              <a:gd name="connsiteX317" fmla="*/ 31523 w 1910317"/>
              <a:gd name="connsiteY317" fmla="*/ 1692821 h 2044133"/>
              <a:gd name="connsiteX318" fmla="*/ 0 w 1910317"/>
              <a:gd name="connsiteY318" fmla="*/ 1661299 h 2044133"/>
              <a:gd name="connsiteX319" fmla="*/ 31523 w 1910317"/>
              <a:gd name="connsiteY319" fmla="*/ 1629776 h 2044133"/>
              <a:gd name="connsiteX320" fmla="*/ 1878794 w 1910317"/>
              <a:gd name="connsiteY320" fmla="*/ 1512671 h 2044133"/>
              <a:gd name="connsiteX321" fmla="*/ 1910317 w 1910317"/>
              <a:gd name="connsiteY321" fmla="*/ 1544194 h 2044133"/>
              <a:gd name="connsiteX322" fmla="*/ 1878794 w 1910317"/>
              <a:gd name="connsiteY322" fmla="*/ 1575717 h 2044133"/>
              <a:gd name="connsiteX323" fmla="*/ 1847272 w 1910317"/>
              <a:gd name="connsiteY323" fmla="*/ 1544194 h 2044133"/>
              <a:gd name="connsiteX324" fmla="*/ 1878794 w 1910317"/>
              <a:gd name="connsiteY324" fmla="*/ 1512671 h 2044133"/>
              <a:gd name="connsiteX325" fmla="*/ 1760028 w 1910317"/>
              <a:gd name="connsiteY325" fmla="*/ 1512671 h 2044133"/>
              <a:gd name="connsiteX326" fmla="*/ 1791551 w 1910317"/>
              <a:gd name="connsiteY326" fmla="*/ 1544194 h 2044133"/>
              <a:gd name="connsiteX327" fmla="*/ 1760028 w 1910317"/>
              <a:gd name="connsiteY327" fmla="*/ 1575717 h 2044133"/>
              <a:gd name="connsiteX328" fmla="*/ 1728505 w 1910317"/>
              <a:gd name="connsiteY328" fmla="*/ 1544194 h 2044133"/>
              <a:gd name="connsiteX329" fmla="*/ 1760028 w 1910317"/>
              <a:gd name="connsiteY329" fmla="*/ 1512671 h 2044133"/>
              <a:gd name="connsiteX330" fmla="*/ 1627644 w 1910317"/>
              <a:gd name="connsiteY330" fmla="*/ 1512671 h 2044133"/>
              <a:gd name="connsiteX331" fmla="*/ 1659167 w 1910317"/>
              <a:gd name="connsiteY331" fmla="*/ 1544194 h 2044133"/>
              <a:gd name="connsiteX332" fmla="*/ 1627644 w 1910317"/>
              <a:gd name="connsiteY332" fmla="*/ 1575717 h 2044133"/>
              <a:gd name="connsiteX333" fmla="*/ 1596121 w 1910317"/>
              <a:gd name="connsiteY333" fmla="*/ 1544194 h 2044133"/>
              <a:gd name="connsiteX334" fmla="*/ 1627644 w 1910317"/>
              <a:gd name="connsiteY334" fmla="*/ 1512671 h 2044133"/>
              <a:gd name="connsiteX335" fmla="*/ 1508878 w 1910317"/>
              <a:gd name="connsiteY335" fmla="*/ 1512671 h 2044133"/>
              <a:gd name="connsiteX336" fmla="*/ 1540400 w 1910317"/>
              <a:gd name="connsiteY336" fmla="*/ 1544194 h 2044133"/>
              <a:gd name="connsiteX337" fmla="*/ 1508878 w 1910317"/>
              <a:gd name="connsiteY337" fmla="*/ 1575717 h 2044133"/>
              <a:gd name="connsiteX338" fmla="*/ 1477355 w 1910317"/>
              <a:gd name="connsiteY338" fmla="*/ 1544194 h 2044133"/>
              <a:gd name="connsiteX339" fmla="*/ 1508878 w 1910317"/>
              <a:gd name="connsiteY339" fmla="*/ 1512671 h 2044133"/>
              <a:gd name="connsiteX340" fmla="*/ 1383310 w 1910317"/>
              <a:gd name="connsiteY340" fmla="*/ 1512671 h 2044133"/>
              <a:gd name="connsiteX341" fmla="*/ 1414833 w 1910317"/>
              <a:gd name="connsiteY341" fmla="*/ 1544194 h 2044133"/>
              <a:gd name="connsiteX342" fmla="*/ 1383310 w 1910317"/>
              <a:gd name="connsiteY342" fmla="*/ 1575717 h 2044133"/>
              <a:gd name="connsiteX343" fmla="*/ 1351788 w 1910317"/>
              <a:gd name="connsiteY343" fmla="*/ 1544194 h 2044133"/>
              <a:gd name="connsiteX344" fmla="*/ 1383310 w 1910317"/>
              <a:gd name="connsiteY344" fmla="*/ 1512671 h 2044133"/>
              <a:gd name="connsiteX345" fmla="*/ 1264544 w 1910317"/>
              <a:gd name="connsiteY345" fmla="*/ 1512671 h 2044133"/>
              <a:gd name="connsiteX346" fmla="*/ 1296067 w 1910317"/>
              <a:gd name="connsiteY346" fmla="*/ 1544194 h 2044133"/>
              <a:gd name="connsiteX347" fmla="*/ 1264544 w 1910317"/>
              <a:gd name="connsiteY347" fmla="*/ 1575717 h 2044133"/>
              <a:gd name="connsiteX348" fmla="*/ 1233021 w 1910317"/>
              <a:gd name="connsiteY348" fmla="*/ 1544194 h 2044133"/>
              <a:gd name="connsiteX349" fmla="*/ 1264544 w 1910317"/>
              <a:gd name="connsiteY349" fmla="*/ 1512671 h 2044133"/>
              <a:gd name="connsiteX350" fmla="*/ 1132160 w 1910317"/>
              <a:gd name="connsiteY350" fmla="*/ 1512671 h 2044133"/>
              <a:gd name="connsiteX351" fmla="*/ 1163683 w 1910317"/>
              <a:gd name="connsiteY351" fmla="*/ 1544194 h 2044133"/>
              <a:gd name="connsiteX352" fmla="*/ 1132160 w 1910317"/>
              <a:gd name="connsiteY352" fmla="*/ 1575717 h 2044133"/>
              <a:gd name="connsiteX353" fmla="*/ 1100637 w 1910317"/>
              <a:gd name="connsiteY353" fmla="*/ 1544194 h 2044133"/>
              <a:gd name="connsiteX354" fmla="*/ 1132160 w 1910317"/>
              <a:gd name="connsiteY354" fmla="*/ 1512671 h 2044133"/>
              <a:gd name="connsiteX355" fmla="*/ 1013394 w 1910317"/>
              <a:gd name="connsiteY355" fmla="*/ 1512671 h 2044133"/>
              <a:gd name="connsiteX356" fmla="*/ 1044916 w 1910317"/>
              <a:gd name="connsiteY356" fmla="*/ 1544194 h 2044133"/>
              <a:gd name="connsiteX357" fmla="*/ 1013394 w 1910317"/>
              <a:gd name="connsiteY357" fmla="*/ 1575717 h 2044133"/>
              <a:gd name="connsiteX358" fmla="*/ 981871 w 1910317"/>
              <a:gd name="connsiteY358" fmla="*/ 1544194 h 2044133"/>
              <a:gd name="connsiteX359" fmla="*/ 1013394 w 1910317"/>
              <a:gd name="connsiteY359" fmla="*/ 1512671 h 2044133"/>
              <a:gd name="connsiteX360" fmla="*/ 896923 w 1910317"/>
              <a:gd name="connsiteY360" fmla="*/ 1512671 h 2044133"/>
              <a:gd name="connsiteX361" fmla="*/ 928446 w 1910317"/>
              <a:gd name="connsiteY361" fmla="*/ 1544194 h 2044133"/>
              <a:gd name="connsiteX362" fmla="*/ 896923 w 1910317"/>
              <a:gd name="connsiteY362" fmla="*/ 1575717 h 2044133"/>
              <a:gd name="connsiteX363" fmla="*/ 865400 w 1910317"/>
              <a:gd name="connsiteY363" fmla="*/ 1544194 h 2044133"/>
              <a:gd name="connsiteX364" fmla="*/ 896923 w 1910317"/>
              <a:gd name="connsiteY364" fmla="*/ 1512671 h 2044133"/>
              <a:gd name="connsiteX365" fmla="*/ 778157 w 1910317"/>
              <a:gd name="connsiteY365" fmla="*/ 1512671 h 2044133"/>
              <a:gd name="connsiteX366" fmla="*/ 809680 w 1910317"/>
              <a:gd name="connsiteY366" fmla="*/ 1544194 h 2044133"/>
              <a:gd name="connsiteX367" fmla="*/ 778157 w 1910317"/>
              <a:gd name="connsiteY367" fmla="*/ 1575717 h 2044133"/>
              <a:gd name="connsiteX368" fmla="*/ 746634 w 1910317"/>
              <a:gd name="connsiteY368" fmla="*/ 1544194 h 2044133"/>
              <a:gd name="connsiteX369" fmla="*/ 778157 w 1910317"/>
              <a:gd name="connsiteY369" fmla="*/ 1512671 h 2044133"/>
              <a:gd name="connsiteX370" fmla="*/ 645773 w 1910317"/>
              <a:gd name="connsiteY370" fmla="*/ 1512671 h 2044133"/>
              <a:gd name="connsiteX371" fmla="*/ 677296 w 1910317"/>
              <a:gd name="connsiteY371" fmla="*/ 1544194 h 2044133"/>
              <a:gd name="connsiteX372" fmla="*/ 645773 w 1910317"/>
              <a:gd name="connsiteY372" fmla="*/ 1575717 h 2044133"/>
              <a:gd name="connsiteX373" fmla="*/ 614250 w 1910317"/>
              <a:gd name="connsiteY373" fmla="*/ 1544194 h 2044133"/>
              <a:gd name="connsiteX374" fmla="*/ 645773 w 1910317"/>
              <a:gd name="connsiteY374" fmla="*/ 1512671 h 2044133"/>
              <a:gd name="connsiteX375" fmla="*/ 527007 w 1910317"/>
              <a:gd name="connsiteY375" fmla="*/ 1512671 h 2044133"/>
              <a:gd name="connsiteX376" fmla="*/ 558529 w 1910317"/>
              <a:gd name="connsiteY376" fmla="*/ 1544194 h 2044133"/>
              <a:gd name="connsiteX377" fmla="*/ 527007 w 1910317"/>
              <a:gd name="connsiteY377" fmla="*/ 1575717 h 2044133"/>
              <a:gd name="connsiteX378" fmla="*/ 495484 w 1910317"/>
              <a:gd name="connsiteY378" fmla="*/ 1544194 h 2044133"/>
              <a:gd name="connsiteX379" fmla="*/ 527007 w 1910317"/>
              <a:gd name="connsiteY379" fmla="*/ 1512671 h 2044133"/>
              <a:gd name="connsiteX380" fmla="*/ 401439 w 1910317"/>
              <a:gd name="connsiteY380" fmla="*/ 1512671 h 2044133"/>
              <a:gd name="connsiteX381" fmla="*/ 432962 w 1910317"/>
              <a:gd name="connsiteY381" fmla="*/ 1544194 h 2044133"/>
              <a:gd name="connsiteX382" fmla="*/ 401439 w 1910317"/>
              <a:gd name="connsiteY382" fmla="*/ 1575717 h 2044133"/>
              <a:gd name="connsiteX383" fmla="*/ 369917 w 1910317"/>
              <a:gd name="connsiteY383" fmla="*/ 1544194 h 2044133"/>
              <a:gd name="connsiteX384" fmla="*/ 401439 w 1910317"/>
              <a:gd name="connsiteY384" fmla="*/ 1512671 h 2044133"/>
              <a:gd name="connsiteX385" fmla="*/ 282673 w 1910317"/>
              <a:gd name="connsiteY385" fmla="*/ 1512671 h 2044133"/>
              <a:gd name="connsiteX386" fmla="*/ 314196 w 1910317"/>
              <a:gd name="connsiteY386" fmla="*/ 1544194 h 2044133"/>
              <a:gd name="connsiteX387" fmla="*/ 282673 w 1910317"/>
              <a:gd name="connsiteY387" fmla="*/ 1575717 h 2044133"/>
              <a:gd name="connsiteX388" fmla="*/ 251150 w 1910317"/>
              <a:gd name="connsiteY388" fmla="*/ 1544194 h 2044133"/>
              <a:gd name="connsiteX389" fmla="*/ 282673 w 1910317"/>
              <a:gd name="connsiteY389" fmla="*/ 1512671 h 2044133"/>
              <a:gd name="connsiteX390" fmla="*/ 150289 w 1910317"/>
              <a:gd name="connsiteY390" fmla="*/ 1512671 h 2044133"/>
              <a:gd name="connsiteX391" fmla="*/ 181812 w 1910317"/>
              <a:gd name="connsiteY391" fmla="*/ 1544194 h 2044133"/>
              <a:gd name="connsiteX392" fmla="*/ 150289 w 1910317"/>
              <a:gd name="connsiteY392" fmla="*/ 1575717 h 2044133"/>
              <a:gd name="connsiteX393" fmla="*/ 118766 w 1910317"/>
              <a:gd name="connsiteY393" fmla="*/ 1544194 h 2044133"/>
              <a:gd name="connsiteX394" fmla="*/ 150289 w 1910317"/>
              <a:gd name="connsiteY394" fmla="*/ 1512671 h 2044133"/>
              <a:gd name="connsiteX395" fmla="*/ 31523 w 1910317"/>
              <a:gd name="connsiteY395" fmla="*/ 1512671 h 2044133"/>
              <a:gd name="connsiteX396" fmla="*/ 63045 w 1910317"/>
              <a:gd name="connsiteY396" fmla="*/ 1544194 h 2044133"/>
              <a:gd name="connsiteX397" fmla="*/ 31523 w 1910317"/>
              <a:gd name="connsiteY397" fmla="*/ 1575717 h 2044133"/>
              <a:gd name="connsiteX398" fmla="*/ 0 w 1910317"/>
              <a:gd name="connsiteY398" fmla="*/ 1544194 h 2044133"/>
              <a:gd name="connsiteX399" fmla="*/ 31523 w 1910317"/>
              <a:gd name="connsiteY399" fmla="*/ 1512671 h 2044133"/>
              <a:gd name="connsiteX400" fmla="*/ 1878794 w 1910317"/>
              <a:gd name="connsiteY400" fmla="*/ 1395568 h 2044133"/>
              <a:gd name="connsiteX401" fmla="*/ 1910317 w 1910317"/>
              <a:gd name="connsiteY401" fmla="*/ 1427089 h 2044133"/>
              <a:gd name="connsiteX402" fmla="*/ 1878794 w 1910317"/>
              <a:gd name="connsiteY402" fmla="*/ 1458612 h 2044133"/>
              <a:gd name="connsiteX403" fmla="*/ 1847272 w 1910317"/>
              <a:gd name="connsiteY403" fmla="*/ 1427089 h 2044133"/>
              <a:gd name="connsiteX404" fmla="*/ 1878794 w 1910317"/>
              <a:gd name="connsiteY404" fmla="*/ 1395568 h 2044133"/>
              <a:gd name="connsiteX405" fmla="*/ 1760028 w 1910317"/>
              <a:gd name="connsiteY405" fmla="*/ 1395568 h 2044133"/>
              <a:gd name="connsiteX406" fmla="*/ 1791551 w 1910317"/>
              <a:gd name="connsiteY406" fmla="*/ 1427089 h 2044133"/>
              <a:gd name="connsiteX407" fmla="*/ 1760028 w 1910317"/>
              <a:gd name="connsiteY407" fmla="*/ 1458612 h 2044133"/>
              <a:gd name="connsiteX408" fmla="*/ 1728505 w 1910317"/>
              <a:gd name="connsiteY408" fmla="*/ 1427089 h 2044133"/>
              <a:gd name="connsiteX409" fmla="*/ 1760028 w 1910317"/>
              <a:gd name="connsiteY409" fmla="*/ 1395568 h 2044133"/>
              <a:gd name="connsiteX410" fmla="*/ 1627644 w 1910317"/>
              <a:gd name="connsiteY410" fmla="*/ 1395568 h 2044133"/>
              <a:gd name="connsiteX411" fmla="*/ 1659167 w 1910317"/>
              <a:gd name="connsiteY411" fmla="*/ 1427089 h 2044133"/>
              <a:gd name="connsiteX412" fmla="*/ 1627644 w 1910317"/>
              <a:gd name="connsiteY412" fmla="*/ 1458612 h 2044133"/>
              <a:gd name="connsiteX413" fmla="*/ 1596121 w 1910317"/>
              <a:gd name="connsiteY413" fmla="*/ 1427089 h 2044133"/>
              <a:gd name="connsiteX414" fmla="*/ 1627644 w 1910317"/>
              <a:gd name="connsiteY414" fmla="*/ 1395568 h 2044133"/>
              <a:gd name="connsiteX415" fmla="*/ 1508878 w 1910317"/>
              <a:gd name="connsiteY415" fmla="*/ 1395568 h 2044133"/>
              <a:gd name="connsiteX416" fmla="*/ 1540400 w 1910317"/>
              <a:gd name="connsiteY416" fmla="*/ 1427089 h 2044133"/>
              <a:gd name="connsiteX417" fmla="*/ 1508878 w 1910317"/>
              <a:gd name="connsiteY417" fmla="*/ 1458612 h 2044133"/>
              <a:gd name="connsiteX418" fmla="*/ 1477355 w 1910317"/>
              <a:gd name="connsiteY418" fmla="*/ 1427089 h 2044133"/>
              <a:gd name="connsiteX419" fmla="*/ 1508878 w 1910317"/>
              <a:gd name="connsiteY419" fmla="*/ 1395568 h 2044133"/>
              <a:gd name="connsiteX420" fmla="*/ 1383310 w 1910317"/>
              <a:gd name="connsiteY420" fmla="*/ 1395568 h 2044133"/>
              <a:gd name="connsiteX421" fmla="*/ 1414833 w 1910317"/>
              <a:gd name="connsiteY421" fmla="*/ 1427089 h 2044133"/>
              <a:gd name="connsiteX422" fmla="*/ 1383310 w 1910317"/>
              <a:gd name="connsiteY422" fmla="*/ 1458612 h 2044133"/>
              <a:gd name="connsiteX423" fmla="*/ 1351788 w 1910317"/>
              <a:gd name="connsiteY423" fmla="*/ 1427089 h 2044133"/>
              <a:gd name="connsiteX424" fmla="*/ 1383310 w 1910317"/>
              <a:gd name="connsiteY424" fmla="*/ 1395568 h 2044133"/>
              <a:gd name="connsiteX425" fmla="*/ 1264544 w 1910317"/>
              <a:gd name="connsiteY425" fmla="*/ 1395568 h 2044133"/>
              <a:gd name="connsiteX426" fmla="*/ 1296067 w 1910317"/>
              <a:gd name="connsiteY426" fmla="*/ 1427089 h 2044133"/>
              <a:gd name="connsiteX427" fmla="*/ 1264544 w 1910317"/>
              <a:gd name="connsiteY427" fmla="*/ 1458612 h 2044133"/>
              <a:gd name="connsiteX428" fmla="*/ 1233021 w 1910317"/>
              <a:gd name="connsiteY428" fmla="*/ 1427089 h 2044133"/>
              <a:gd name="connsiteX429" fmla="*/ 1264544 w 1910317"/>
              <a:gd name="connsiteY429" fmla="*/ 1395568 h 2044133"/>
              <a:gd name="connsiteX430" fmla="*/ 1132160 w 1910317"/>
              <a:gd name="connsiteY430" fmla="*/ 1395568 h 2044133"/>
              <a:gd name="connsiteX431" fmla="*/ 1163683 w 1910317"/>
              <a:gd name="connsiteY431" fmla="*/ 1427089 h 2044133"/>
              <a:gd name="connsiteX432" fmla="*/ 1132160 w 1910317"/>
              <a:gd name="connsiteY432" fmla="*/ 1458612 h 2044133"/>
              <a:gd name="connsiteX433" fmla="*/ 1100637 w 1910317"/>
              <a:gd name="connsiteY433" fmla="*/ 1427089 h 2044133"/>
              <a:gd name="connsiteX434" fmla="*/ 1132160 w 1910317"/>
              <a:gd name="connsiteY434" fmla="*/ 1395568 h 2044133"/>
              <a:gd name="connsiteX435" fmla="*/ 1013394 w 1910317"/>
              <a:gd name="connsiteY435" fmla="*/ 1395568 h 2044133"/>
              <a:gd name="connsiteX436" fmla="*/ 1044916 w 1910317"/>
              <a:gd name="connsiteY436" fmla="*/ 1427089 h 2044133"/>
              <a:gd name="connsiteX437" fmla="*/ 1013394 w 1910317"/>
              <a:gd name="connsiteY437" fmla="*/ 1458612 h 2044133"/>
              <a:gd name="connsiteX438" fmla="*/ 981871 w 1910317"/>
              <a:gd name="connsiteY438" fmla="*/ 1427089 h 2044133"/>
              <a:gd name="connsiteX439" fmla="*/ 1013394 w 1910317"/>
              <a:gd name="connsiteY439" fmla="*/ 1395568 h 2044133"/>
              <a:gd name="connsiteX440" fmla="*/ 896923 w 1910317"/>
              <a:gd name="connsiteY440" fmla="*/ 1395568 h 2044133"/>
              <a:gd name="connsiteX441" fmla="*/ 928446 w 1910317"/>
              <a:gd name="connsiteY441" fmla="*/ 1427089 h 2044133"/>
              <a:gd name="connsiteX442" fmla="*/ 896923 w 1910317"/>
              <a:gd name="connsiteY442" fmla="*/ 1458612 h 2044133"/>
              <a:gd name="connsiteX443" fmla="*/ 865400 w 1910317"/>
              <a:gd name="connsiteY443" fmla="*/ 1427089 h 2044133"/>
              <a:gd name="connsiteX444" fmla="*/ 896923 w 1910317"/>
              <a:gd name="connsiteY444" fmla="*/ 1395568 h 2044133"/>
              <a:gd name="connsiteX445" fmla="*/ 778157 w 1910317"/>
              <a:gd name="connsiteY445" fmla="*/ 1395568 h 2044133"/>
              <a:gd name="connsiteX446" fmla="*/ 809680 w 1910317"/>
              <a:gd name="connsiteY446" fmla="*/ 1427089 h 2044133"/>
              <a:gd name="connsiteX447" fmla="*/ 778157 w 1910317"/>
              <a:gd name="connsiteY447" fmla="*/ 1458612 h 2044133"/>
              <a:gd name="connsiteX448" fmla="*/ 746634 w 1910317"/>
              <a:gd name="connsiteY448" fmla="*/ 1427089 h 2044133"/>
              <a:gd name="connsiteX449" fmla="*/ 778157 w 1910317"/>
              <a:gd name="connsiteY449" fmla="*/ 1395568 h 2044133"/>
              <a:gd name="connsiteX450" fmla="*/ 645773 w 1910317"/>
              <a:gd name="connsiteY450" fmla="*/ 1395568 h 2044133"/>
              <a:gd name="connsiteX451" fmla="*/ 677296 w 1910317"/>
              <a:gd name="connsiteY451" fmla="*/ 1427089 h 2044133"/>
              <a:gd name="connsiteX452" fmla="*/ 645773 w 1910317"/>
              <a:gd name="connsiteY452" fmla="*/ 1458612 h 2044133"/>
              <a:gd name="connsiteX453" fmla="*/ 614250 w 1910317"/>
              <a:gd name="connsiteY453" fmla="*/ 1427089 h 2044133"/>
              <a:gd name="connsiteX454" fmla="*/ 645773 w 1910317"/>
              <a:gd name="connsiteY454" fmla="*/ 1395568 h 2044133"/>
              <a:gd name="connsiteX455" fmla="*/ 527007 w 1910317"/>
              <a:gd name="connsiteY455" fmla="*/ 1395568 h 2044133"/>
              <a:gd name="connsiteX456" fmla="*/ 558529 w 1910317"/>
              <a:gd name="connsiteY456" fmla="*/ 1427089 h 2044133"/>
              <a:gd name="connsiteX457" fmla="*/ 527007 w 1910317"/>
              <a:gd name="connsiteY457" fmla="*/ 1458612 h 2044133"/>
              <a:gd name="connsiteX458" fmla="*/ 495484 w 1910317"/>
              <a:gd name="connsiteY458" fmla="*/ 1427089 h 2044133"/>
              <a:gd name="connsiteX459" fmla="*/ 527007 w 1910317"/>
              <a:gd name="connsiteY459" fmla="*/ 1395568 h 2044133"/>
              <a:gd name="connsiteX460" fmla="*/ 401439 w 1910317"/>
              <a:gd name="connsiteY460" fmla="*/ 1395568 h 2044133"/>
              <a:gd name="connsiteX461" fmla="*/ 432962 w 1910317"/>
              <a:gd name="connsiteY461" fmla="*/ 1427089 h 2044133"/>
              <a:gd name="connsiteX462" fmla="*/ 401439 w 1910317"/>
              <a:gd name="connsiteY462" fmla="*/ 1458612 h 2044133"/>
              <a:gd name="connsiteX463" fmla="*/ 369917 w 1910317"/>
              <a:gd name="connsiteY463" fmla="*/ 1427089 h 2044133"/>
              <a:gd name="connsiteX464" fmla="*/ 401439 w 1910317"/>
              <a:gd name="connsiteY464" fmla="*/ 1395568 h 2044133"/>
              <a:gd name="connsiteX465" fmla="*/ 282673 w 1910317"/>
              <a:gd name="connsiteY465" fmla="*/ 1395568 h 2044133"/>
              <a:gd name="connsiteX466" fmla="*/ 314196 w 1910317"/>
              <a:gd name="connsiteY466" fmla="*/ 1427089 h 2044133"/>
              <a:gd name="connsiteX467" fmla="*/ 282673 w 1910317"/>
              <a:gd name="connsiteY467" fmla="*/ 1458612 h 2044133"/>
              <a:gd name="connsiteX468" fmla="*/ 251150 w 1910317"/>
              <a:gd name="connsiteY468" fmla="*/ 1427089 h 2044133"/>
              <a:gd name="connsiteX469" fmla="*/ 282673 w 1910317"/>
              <a:gd name="connsiteY469" fmla="*/ 1395568 h 2044133"/>
              <a:gd name="connsiteX470" fmla="*/ 150289 w 1910317"/>
              <a:gd name="connsiteY470" fmla="*/ 1395568 h 2044133"/>
              <a:gd name="connsiteX471" fmla="*/ 181812 w 1910317"/>
              <a:gd name="connsiteY471" fmla="*/ 1427089 h 2044133"/>
              <a:gd name="connsiteX472" fmla="*/ 150289 w 1910317"/>
              <a:gd name="connsiteY472" fmla="*/ 1458612 h 2044133"/>
              <a:gd name="connsiteX473" fmla="*/ 118766 w 1910317"/>
              <a:gd name="connsiteY473" fmla="*/ 1427089 h 2044133"/>
              <a:gd name="connsiteX474" fmla="*/ 150289 w 1910317"/>
              <a:gd name="connsiteY474" fmla="*/ 1395568 h 2044133"/>
              <a:gd name="connsiteX475" fmla="*/ 31523 w 1910317"/>
              <a:gd name="connsiteY475" fmla="*/ 1395568 h 2044133"/>
              <a:gd name="connsiteX476" fmla="*/ 63045 w 1910317"/>
              <a:gd name="connsiteY476" fmla="*/ 1427089 h 2044133"/>
              <a:gd name="connsiteX477" fmla="*/ 31523 w 1910317"/>
              <a:gd name="connsiteY477" fmla="*/ 1458612 h 2044133"/>
              <a:gd name="connsiteX478" fmla="*/ 0 w 1910317"/>
              <a:gd name="connsiteY478" fmla="*/ 1427089 h 2044133"/>
              <a:gd name="connsiteX479" fmla="*/ 31523 w 1910317"/>
              <a:gd name="connsiteY479" fmla="*/ 1395568 h 2044133"/>
              <a:gd name="connsiteX480" fmla="*/ 1878794 w 1910317"/>
              <a:gd name="connsiteY480" fmla="*/ 1278463 h 2044133"/>
              <a:gd name="connsiteX481" fmla="*/ 1910317 w 1910317"/>
              <a:gd name="connsiteY481" fmla="*/ 1309985 h 2044133"/>
              <a:gd name="connsiteX482" fmla="*/ 1878794 w 1910317"/>
              <a:gd name="connsiteY482" fmla="*/ 1341508 h 2044133"/>
              <a:gd name="connsiteX483" fmla="*/ 1847272 w 1910317"/>
              <a:gd name="connsiteY483" fmla="*/ 1309985 h 2044133"/>
              <a:gd name="connsiteX484" fmla="*/ 1878794 w 1910317"/>
              <a:gd name="connsiteY484" fmla="*/ 1278463 h 2044133"/>
              <a:gd name="connsiteX485" fmla="*/ 1760028 w 1910317"/>
              <a:gd name="connsiteY485" fmla="*/ 1278463 h 2044133"/>
              <a:gd name="connsiteX486" fmla="*/ 1791551 w 1910317"/>
              <a:gd name="connsiteY486" fmla="*/ 1309985 h 2044133"/>
              <a:gd name="connsiteX487" fmla="*/ 1760028 w 1910317"/>
              <a:gd name="connsiteY487" fmla="*/ 1341508 h 2044133"/>
              <a:gd name="connsiteX488" fmla="*/ 1728505 w 1910317"/>
              <a:gd name="connsiteY488" fmla="*/ 1309985 h 2044133"/>
              <a:gd name="connsiteX489" fmla="*/ 1760028 w 1910317"/>
              <a:gd name="connsiteY489" fmla="*/ 1278463 h 2044133"/>
              <a:gd name="connsiteX490" fmla="*/ 1627644 w 1910317"/>
              <a:gd name="connsiteY490" fmla="*/ 1278463 h 2044133"/>
              <a:gd name="connsiteX491" fmla="*/ 1659167 w 1910317"/>
              <a:gd name="connsiteY491" fmla="*/ 1309985 h 2044133"/>
              <a:gd name="connsiteX492" fmla="*/ 1627644 w 1910317"/>
              <a:gd name="connsiteY492" fmla="*/ 1341508 h 2044133"/>
              <a:gd name="connsiteX493" fmla="*/ 1596121 w 1910317"/>
              <a:gd name="connsiteY493" fmla="*/ 1309985 h 2044133"/>
              <a:gd name="connsiteX494" fmla="*/ 1627644 w 1910317"/>
              <a:gd name="connsiteY494" fmla="*/ 1278463 h 2044133"/>
              <a:gd name="connsiteX495" fmla="*/ 1508878 w 1910317"/>
              <a:gd name="connsiteY495" fmla="*/ 1278463 h 2044133"/>
              <a:gd name="connsiteX496" fmla="*/ 1540400 w 1910317"/>
              <a:gd name="connsiteY496" fmla="*/ 1309985 h 2044133"/>
              <a:gd name="connsiteX497" fmla="*/ 1508878 w 1910317"/>
              <a:gd name="connsiteY497" fmla="*/ 1341508 h 2044133"/>
              <a:gd name="connsiteX498" fmla="*/ 1477355 w 1910317"/>
              <a:gd name="connsiteY498" fmla="*/ 1309985 h 2044133"/>
              <a:gd name="connsiteX499" fmla="*/ 1508878 w 1910317"/>
              <a:gd name="connsiteY499" fmla="*/ 1278463 h 2044133"/>
              <a:gd name="connsiteX500" fmla="*/ 1383310 w 1910317"/>
              <a:gd name="connsiteY500" fmla="*/ 1278463 h 2044133"/>
              <a:gd name="connsiteX501" fmla="*/ 1414833 w 1910317"/>
              <a:gd name="connsiteY501" fmla="*/ 1309985 h 2044133"/>
              <a:gd name="connsiteX502" fmla="*/ 1383310 w 1910317"/>
              <a:gd name="connsiteY502" fmla="*/ 1341508 h 2044133"/>
              <a:gd name="connsiteX503" fmla="*/ 1351788 w 1910317"/>
              <a:gd name="connsiteY503" fmla="*/ 1309985 h 2044133"/>
              <a:gd name="connsiteX504" fmla="*/ 1383310 w 1910317"/>
              <a:gd name="connsiteY504" fmla="*/ 1278463 h 2044133"/>
              <a:gd name="connsiteX505" fmla="*/ 1264544 w 1910317"/>
              <a:gd name="connsiteY505" fmla="*/ 1278463 h 2044133"/>
              <a:gd name="connsiteX506" fmla="*/ 1296067 w 1910317"/>
              <a:gd name="connsiteY506" fmla="*/ 1309985 h 2044133"/>
              <a:gd name="connsiteX507" fmla="*/ 1264544 w 1910317"/>
              <a:gd name="connsiteY507" fmla="*/ 1341508 h 2044133"/>
              <a:gd name="connsiteX508" fmla="*/ 1233021 w 1910317"/>
              <a:gd name="connsiteY508" fmla="*/ 1309985 h 2044133"/>
              <a:gd name="connsiteX509" fmla="*/ 1264544 w 1910317"/>
              <a:gd name="connsiteY509" fmla="*/ 1278463 h 2044133"/>
              <a:gd name="connsiteX510" fmla="*/ 1132160 w 1910317"/>
              <a:gd name="connsiteY510" fmla="*/ 1278463 h 2044133"/>
              <a:gd name="connsiteX511" fmla="*/ 1163683 w 1910317"/>
              <a:gd name="connsiteY511" fmla="*/ 1309985 h 2044133"/>
              <a:gd name="connsiteX512" fmla="*/ 1132160 w 1910317"/>
              <a:gd name="connsiteY512" fmla="*/ 1341508 h 2044133"/>
              <a:gd name="connsiteX513" fmla="*/ 1100637 w 1910317"/>
              <a:gd name="connsiteY513" fmla="*/ 1309985 h 2044133"/>
              <a:gd name="connsiteX514" fmla="*/ 1132160 w 1910317"/>
              <a:gd name="connsiteY514" fmla="*/ 1278463 h 2044133"/>
              <a:gd name="connsiteX515" fmla="*/ 1013394 w 1910317"/>
              <a:gd name="connsiteY515" fmla="*/ 1278463 h 2044133"/>
              <a:gd name="connsiteX516" fmla="*/ 1044916 w 1910317"/>
              <a:gd name="connsiteY516" fmla="*/ 1309985 h 2044133"/>
              <a:gd name="connsiteX517" fmla="*/ 1013394 w 1910317"/>
              <a:gd name="connsiteY517" fmla="*/ 1341508 h 2044133"/>
              <a:gd name="connsiteX518" fmla="*/ 981871 w 1910317"/>
              <a:gd name="connsiteY518" fmla="*/ 1309985 h 2044133"/>
              <a:gd name="connsiteX519" fmla="*/ 1013394 w 1910317"/>
              <a:gd name="connsiteY519" fmla="*/ 1278463 h 2044133"/>
              <a:gd name="connsiteX520" fmla="*/ 896923 w 1910317"/>
              <a:gd name="connsiteY520" fmla="*/ 1278463 h 2044133"/>
              <a:gd name="connsiteX521" fmla="*/ 928446 w 1910317"/>
              <a:gd name="connsiteY521" fmla="*/ 1309985 h 2044133"/>
              <a:gd name="connsiteX522" fmla="*/ 896923 w 1910317"/>
              <a:gd name="connsiteY522" fmla="*/ 1341508 h 2044133"/>
              <a:gd name="connsiteX523" fmla="*/ 865400 w 1910317"/>
              <a:gd name="connsiteY523" fmla="*/ 1309985 h 2044133"/>
              <a:gd name="connsiteX524" fmla="*/ 896923 w 1910317"/>
              <a:gd name="connsiteY524" fmla="*/ 1278463 h 2044133"/>
              <a:gd name="connsiteX525" fmla="*/ 778157 w 1910317"/>
              <a:gd name="connsiteY525" fmla="*/ 1278463 h 2044133"/>
              <a:gd name="connsiteX526" fmla="*/ 809680 w 1910317"/>
              <a:gd name="connsiteY526" fmla="*/ 1309985 h 2044133"/>
              <a:gd name="connsiteX527" fmla="*/ 778157 w 1910317"/>
              <a:gd name="connsiteY527" fmla="*/ 1341508 h 2044133"/>
              <a:gd name="connsiteX528" fmla="*/ 746634 w 1910317"/>
              <a:gd name="connsiteY528" fmla="*/ 1309985 h 2044133"/>
              <a:gd name="connsiteX529" fmla="*/ 778157 w 1910317"/>
              <a:gd name="connsiteY529" fmla="*/ 1278463 h 2044133"/>
              <a:gd name="connsiteX530" fmla="*/ 645773 w 1910317"/>
              <a:gd name="connsiteY530" fmla="*/ 1278463 h 2044133"/>
              <a:gd name="connsiteX531" fmla="*/ 677296 w 1910317"/>
              <a:gd name="connsiteY531" fmla="*/ 1309985 h 2044133"/>
              <a:gd name="connsiteX532" fmla="*/ 645773 w 1910317"/>
              <a:gd name="connsiteY532" fmla="*/ 1341508 h 2044133"/>
              <a:gd name="connsiteX533" fmla="*/ 614250 w 1910317"/>
              <a:gd name="connsiteY533" fmla="*/ 1309985 h 2044133"/>
              <a:gd name="connsiteX534" fmla="*/ 645773 w 1910317"/>
              <a:gd name="connsiteY534" fmla="*/ 1278463 h 2044133"/>
              <a:gd name="connsiteX535" fmla="*/ 527007 w 1910317"/>
              <a:gd name="connsiteY535" fmla="*/ 1278463 h 2044133"/>
              <a:gd name="connsiteX536" fmla="*/ 558529 w 1910317"/>
              <a:gd name="connsiteY536" fmla="*/ 1309985 h 2044133"/>
              <a:gd name="connsiteX537" fmla="*/ 527007 w 1910317"/>
              <a:gd name="connsiteY537" fmla="*/ 1341508 h 2044133"/>
              <a:gd name="connsiteX538" fmla="*/ 495484 w 1910317"/>
              <a:gd name="connsiteY538" fmla="*/ 1309985 h 2044133"/>
              <a:gd name="connsiteX539" fmla="*/ 527007 w 1910317"/>
              <a:gd name="connsiteY539" fmla="*/ 1278463 h 2044133"/>
              <a:gd name="connsiteX540" fmla="*/ 401439 w 1910317"/>
              <a:gd name="connsiteY540" fmla="*/ 1278463 h 2044133"/>
              <a:gd name="connsiteX541" fmla="*/ 432962 w 1910317"/>
              <a:gd name="connsiteY541" fmla="*/ 1309985 h 2044133"/>
              <a:gd name="connsiteX542" fmla="*/ 401439 w 1910317"/>
              <a:gd name="connsiteY542" fmla="*/ 1341508 h 2044133"/>
              <a:gd name="connsiteX543" fmla="*/ 369917 w 1910317"/>
              <a:gd name="connsiteY543" fmla="*/ 1309985 h 2044133"/>
              <a:gd name="connsiteX544" fmla="*/ 401439 w 1910317"/>
              <a:gd name="connsiteY544" fmla="*/ 1278463 h 2044133"/>
              <a:gd name="connsiteX545" fmla="*/ 282673 w 1910317"/>
              <a:gd name="connsiteY545" fmla="*/ 1278463 h 2044133"/>
              <a:gd name="connsiteX546" fmla="*/ 314196 w 1910317"/>
              <a:gd name="connsiteY546" fmla="*/ 1309985 h 2044133"/>
              <a:gd name="connsiteX547" fmla="*/ 282673 w 1910317"/>
              <a:gd name="connsiteY547" fmla="*/ 1341508 h 2044133"/>
              <a:gd name="connsiteX548" fmla="*/ 251150 w 1910317"/>
              <a:gd name="connsiteY548" fmla="*/ 1309985 h 2044133"/>
              <a:gd name="connsiteX549" fmla="*/ 282673 w 1910317"/>
              <a:gd name="connsiteY549" fmla="*/ 1278463 h 2044133"/>
              <a:gd name="connsiteX550" fmla="*/ 150289 w 1910317"/>
              <a:gd name="connsiteY550" fmla="*/ 1278463 h 2044133"/>
              <a:gd name="connsiteX551" fmla="*/ 181812 w 1910317"/>
              <a:gd name="connsiteY551" fmla="*/ 1309985 h 2044133"/>
              <a:gd name="connsiteX552" fmla="*/ 150289 w 1910317"/>
              <a:gd name="connsiteY552" fmla="*/ 1341508 h 2044133"/>
              <a:gd name="connsiteX553" fmla="*/ 118766 w 1910317"/>
              <a:gd name="connsiteY553" fmla="*/ 1309985 h 2044133"/>
              <a:gd name="connsiteX554" fmla="*/ 150289 w 1910317"/>
              <a:gd name="connsiteY554" fmla="*/ 1278463 h 2044133"/>
              <a:gd name="connsiteX555" fmla="*/ 31523 w 1910317"/>
              <a:gd name="connsiteY555" fmla="*/ 1278463 h 2044133"/>
              <a:gd name="connsiteX556" fmla="*/ 63045 w 1910317"/>
              <a:gd name="connsiteY556" fmla="*/ 1309985 h 2044133"/>
              <a:gd name="connsiteX557" fmla="*/ 31523 w 1910317"/>
              <a:gd name="connsiteY557" fmla="*/ 1341508 h 2044133"/>
              <a:gd name="connsiteX558" fmla="*/ 0 w 1910317"/>
              <a:gd name="connsiteY558" fmla="*/ 1309985 h 2044133"/>
              <a:gd name="connsiteX559" fmla="*/ 31523 w 1910317"/>
              <a:gd name="connsiteY559" fmla="*/ 1278463 h 2044133"/>
              <a:gd name="connsiteX560" fmla="*/ 1878794 w 1910317"/>
              <a:gd name="connsiteY560" fmla="*/ 1161359 h 2044133"/>
              <a:gd name="connsiteX561" fmla="*/ 1910317 w 1910317"/>
              <a:gd name="connsiteY561" fmla="*/ 1192882 h 2044133"/>
              <a:gd name="connsiteX562" fmla="*/ 1878794 w 1910317"/>
              <a:gd name="connsiteY562" fmla="*/ 1224403 h 2044133"/>
              <a:gd name="connsiteX563" fmla="*/ 1847272 w 1910317"/>
              <a:gd name="connsiteY563" fmla="*/ 1192882 h 2044133"/>
              <a:gd name="connsiteX564" fmla="*/ 1878794 w 1910317"/>
              <a:gd name="connsiteY564" fmla="*/ 1161359 h 2044133"/>
              <a:gd name="connsiteX565" fmla="*/ 1760028 w 1910317"/>
              <a:gd name="connsiteY565" fmla="*/ 1161359 h 2044133"/>
              <a:gd name="connsiteX566" fmla="*/ 1791551 w 1910317"/>
              <a:gd name="connsiteY566" fmla="*/ 1192882 h 2044133"/>
              <a:gd name="connsiteX567" fmla="*/ 1760028 w 1910317"/>
              <a:gd name="connsiteY567" fmla="*/ 1224403 h 2044133"/>
              <a:gd name="connsiteX568" fmla="*/ 1728505 w 1910317"/>
              <a:gd name="connsiteY568" fmla="*/ 1192882 h 2044133"/>
              <a:gd name="connsiteX569" fmla="*/ 1760028 w 1910317"/>
              <a:gd name="connsiteY569" fmla="*/ 1161359 h 2044133"/>
              <a:gd name="connsiteX570" fmla="*/ 1627644 w 1910317"/>
              <a:gd name="connsiteY570" fmla="*/ 1161359 h 2044133"/>
              <a:gd name="connsiteX571" fmla="*/ 1659167 w 1910317"/>
              <a:gd name="connsiteY571" fmla="*/ 1192882 h 2044133"/>
              <a:gd name="connsiteX572" fmla="*/ 1627644 w 1910317"/>
              <a:gd name="connsiteY572" fmla="*/ 1224403 h 2044133"/>
              <a:gd name="connsiteX573" fmla="*/ 1596121 w 1910317"/>
              <a:gd name="connsiteY573" fmla="*/ 1192882 h 2044133"/>
              <a:gd name="connsiteX574" fmla="*/ 1627644 w 1910317"/>
              <a:gd name="connsiteY574" fmla="*/ 1161359 h 2044133"/>
              <a:gd name="connsiteX575" fmla="*/ 1508878 w 1910317"/>
              <a:gd name="connsiteY575" fmla="*/ 1161359 h 2044133"/>
              <a:gd name="connsiteX576" fmla="*/ 1540400 w 1910317"/>
              <a:gd name="connsiteY576" fmla="*/ 1192882 h 2044133"/>
              <a:gd name="connsiteX577" fmla="*/ 1508878 w 1910317"/>
              <a:gd name="connsiteY577" fmla="*/ 1224403 h 2044133"/>
              <a:gd name="connsiteX578" fmla="*/ 1477355 w 1910317"/>
              <a:gd name="connsiteY578" fmla="*/ 1192882 h 2044133"/>
              <a:gd name="connsiteX579" fmla="*/ 1508878 w 1910317"/>
              <a:gd name="connsiteY579" fmla="*/ 1161359 h 2044133"/>
              <a:gd name="connsiteX580" fmla="*/ 1383310 w 1910317"/>
              <a:gd name="connsiteY580" fmla="*/ 1161359 h 2044133"/>
              <a:gd name="connsiteX581" fmla="*/ 1414833 w 1910317"/>
              <a:gd name="connsiteY581" fmla="*/ 1192882 h 2044133"/>
              <a:gd name="connsiteX582" fmla="*/ 1383310 w 1910317"/>
              <a:gd name="connsiteY582" fmla="*/ 1224403 h 2044133"/>
              <a:gd name="connsiteX583" fmla="*/ 1351788 w 1910317"/>
              <a:gd name="connsiteY583" fmla="*/ 1192882 h 2044133"/>
              <a:gd name="connsiteX584" fmla="*/ 1383310 w 1910317"/>
              <a:gd name="connsiteY584" fmla="*/ 1161359 h 2044133"/>
              <a:gd name="connsiteX585" fmla="*/ 1264544 w 1910317"/>
              <a:gd name="connsiteY585" fmla="*/ 1161359 h 2044133"/>
              <a:gd name="connsiteX586" fmla="*/ 1296067 w 1910317"/>
              <a:gd name="connsiteY586" fmla="*/ 1192882 h 2044133"/>
              <a:gd name="connsiteX587" fmla="*/ 1264544 w 1910317"/>
              <a:gd name="connsiteY587" fmla="*/ 1224403 h 2044133"/>
              <a:gd name="connsiteX588" fmla="*/ 1233021 w 1910317"/>
              <a:gd name="connsiteY588" fmla="*/ 1192882 h 2044133"/>
              <a:gd name="connsiteX589" fmla="*/ 1264544 w 1910317"/>
              <a:gd name="connsiteY589" fmla="*/ 1161359 h 2044133"/>
              <a:gd name="connsiteX590" fmla="*/ 1132160 w 1910317"/>
              <a:gd name="connsiteY590" fmla="*/ 1161359 h 2044133"/>
              <a:gd name="connsiteX591" fmla="*/ 1163683 w 1910317"/>
              <a:gd name="connsiteY591" fmla="*/ 1192882 h 2044133"/>
              <a:gd name="connsiteX592" fmla="*/ 1132160 w 1910317"/>
              <a:gd name="connsiteY592" fmla="*/ 1224403 h 2044133"/>
              <a:gd name="connsiteX593" fmla="*/ 1100637 w 1910317"/>
              <a:gd name="connsiteY593" fmla="*/ 1192882 h 2044133"/>
              <a:gd name="connsiteX594" fmla="*/ 1132160 w 1910317"/>
              <a:gd name="connsiteY594" fmla="*/ 1161359 h 2044133"/>
              <a:gd name="connsiteX595" fmla="*/ 1013394 w 1910317"/>
              <a:gd name="connsiteY595" fmla="*/ 1161359 h 2044133"/>
              <a:gd name="connsiteX596" fmla="*/ 1044916 w 1910317"/>
              <a:gd name="connsiteY596" fmla="*/ 1192882 h 2044133"/>
              <a:gd name="connsiteX597" fmla="*/ 1013394 w 1910317"/>
              <a:gd name="connsiteY597" fmla="*/ 1224403 h 2044133"/>
              <a:gd name="connsiteX598" fmla="*/ 981871 w 1910317"/>
              <a:gd name="connsiteY598" fmla="*/ 1192882 h 2044133"/>
              <a:gd name="connsiteX599" fmla="*/ 1013394 w 1910317"/>
              <a:gd name="connsiteY599" fmla="*/ 1161359 h 2044133"/>
              <a:gd name="connsiteX600" fmla="*/ 896923 w 1910317"/>
              <a:gd name="connsiteY600" fmla="*/ 1161359 h 2044133"/>
              <a:gd name="connsiteX601" fmla="*/ 928446 w 1910317"/>
              <a:gd name="connsiteY601" fmla="*/ 1192882 h 2044133"/>
              <a:gd name="connsiteX602" fmla="*/ 896923 w 1910317"/>
              <a:gd name="connsiteY602" fmla="*/ 1224403 h 2044133"/>
              <a:gd name="connsiteX603" fmla="*/ 865400 w 1910317"/>
              <a:gd name="connsiteY603" fmla="*/ 1192882 h 2044133"/>
              <a:gd name="connsiteX604" fmla="*/ 896923 w 1910317"/>
              <a:gd name="connsiteY604" fmla="*/ 1161359 h 2044133"/>
              <a:gd name="connsiteX605" fmla="*/ 778157 w 1910317"/>
              <a:gd name="connsiteY605" fmla="*/ 1161359 h 2044133"/>
              <a:gd name="connsiteX606" fmla="*/ 809680 w 1910317"/>
              <a:gd name="connsiteY606" fmla="*/ 1192882 h 2044133"/>
              <a:gd name="connsiteX607" fmla="*/ 778157 w 1910317"/>
              <a:gd name="connsiteY607" fmla="*/ 1224403 h 2044133"/>
              <a:gd name="connsiteX608" fmla="*/ 746634 w 1910317"/>
              <a:gd name="connsiteY608" fmla="*/ 1192882 h 2044133"/>
              <a:gd name="connsiteX609" fmla="*/ 778157 w 1910317"/>
              <a:gd name="connsiteY609" fmla="*/ 1161359 h 2044133"/>
              <a:gd name="connsiteX610" fmla="*/ 645773 w 1910317"/>
              <a:gd name="connsiteY610" fmla="*/ 1161359 h 2044133"/>
              <a:gd name="connsiteX611" fmla="*/ 677296 w 1910317"/>
              <a:gd name="connsiteY611" fmla="*/ 1192882 h 2044133"/>
              <a:gd name="connsiteX612" fmla="*/ 645773 w 1910317"/>
              <a:gd name="connsiteY612" fmla="*/ 1224403 h 2044133"/>
              <a:gd name="connsiteX613" fmla="*/ 614250 w 1910317"/>
              <a:gd name="connsiteY613" fmla="*/ 1192882 h 2044133"/>
              <a:gd name="connsiteX614" fmla="*/ 645773 w 1910317"/>
              <a:gd name="connsiteY614" fmla="*/ 1161359 h 2044133"/>
              <a:gd name="connsiteX615" fmla="*/ 527007 w 1910317"/>
              <a:gd name="connsiteY615" fmla="*/ 1161359 h 2044133"/>
              <a:gd name="connsiteX616" fmla="*/ 558529 w 1910317"/>
              <a:gd name="connsiteY616" fmla="*/ 1192882 h 2044133"/>
              <a:gd name="connsiteX617" fmla="*/ 527007 w 1910317"/>
              <a:gd name="connsiteY617" fmla="*/ 1224403 h 2044133"/>
              <a:gd name="connsiteX618" fmla="*/ 495484 w 1910317"/>
              <a:gd name="connsiteY618" fmla="*/ 1192882 h 2044133"/>
              <a:gd name="connsiteX619" fmla="*/ 527007 w 1910317"/>
              <a:gd name="connsiteY619" fmla="*/ 1161359 h 2044133"/>
              <a:gd name="connsiteX620" fmla="*/ 401439 w 1910317"/>
              <a:gd name="connsiteY620" fmla="*/ 1161359 h 2044133"/>
              <a:gd name="connsiteX621" fmla="*/ 432962 w 1910317"/>
              <a:gd name="connsiteY621" fmla="*/ 1192882 h 2044133"/>
              <a:gd name="connsiteX622" fmla="*/ 401439 w 1910317"/>
              <a:gd name="connsiteY622" fmla="*/ 1224403 h 2044133"/>
              <a:gd name="connsiteX623" fmla="*/ 369917 w 1910317"/>
              <a:gd name="connsiteY623" fmla="*/ 1192882 h 2044133"/>
              <a:gd name="connsiteX624" fmla="*/ 401439 w 1910317"/>
              <a:gd name="connsiteY624" fmla="*/ 1161359 h 2044133"/>
              <a:gd name="connsiteX625" fmla="*/ 282673 w 1910317"/>
              <a:gd name="connsiteY625" fmla="*/ 1161359 h 2044133"/>
              <a:gd name="connsiteX626" fmla="*/ 314196 w 1910317"/>
              <a:gd name="connsiteY626" fmla="*/ 1192882 h 2044133"/>
              <a:gd name="connsiteX627" fmla="*/ 282673 w 1910317"/>
              <a:gd name="connsiteY627" fmla="*/ 1224403 h 2044133"/>
              <a:gd name="connsiteX628" fmla="*/ 251150 w 1910317"/>
              <a:gd name="connsiteY628" fmla="*/ 1192882 h 2044133"/>
              <a:gd name="connsiteX629" fmla="*/ 282673 w 1910317"/>
              <a:gd name="connsiteY629" fmla="*/ 1161359 h 2044133"/>
              <a:gd name="connsiteX630" fmla="*/ 150289 w 1910317"/>
              <a:gd name="connsiteY630" fmla="*/ 1161359 h 2044133"/>
              <a:gd name="connsiteX631" fmla="*/ 181812 w 1910317"/>
              <a:gd name="connsiteY631" fmla="*/ 1192882 h 2044133"/>
              <a:gd name="connsiteX632" fmla="*/ 150289 w 1910317"/>
              <a:gd name="connsiteY632" fmla="*/ 1224403 h 2044133"/>
              <a:gd name="connsiteX633" fmla="*/ 118766 w 1910317"/>
              <a:gd name="connsiteY633" fmla="*/ 1192882 h 2044133"/>
              <a:gd name="connsiteX634" fmla="*/ 150289 w 1910317"/>
              <a:gd name="connsiteY634" fmla="*/ 1161359 h 2044133"/>
              <a:gd name="connsiteX635" fmla="*/ 31523 w 1910317"/>
              <a:gd name="connsiteY635" fmla="*/ 1161359 h 2044133"/>
              <a:gd name="connsiteX636" fmla="*/ 63045 w 1910317"/>
              <a:gd name="connsiteY636" fmla="*/ 1192882 h 2044133"/>
              <a:gd name="connsiteX637" fmla="*/ 31523 w 1910317"/>
              <a:gd name="connsiteY637" fmla="*/ 1224403 h 2044133"/>
              <a:gd name="connsiteX638" fmla="*/ 0 w 1910317"/>
              <a:gd name="connsiteY638" fmla="*/ 1192882 h 2044133"/>
              <a:gd name="connsiteX639" fmla="*/ 31523 w 1910317"/>
              <a:gd name="connsiteY639" fmla="*/ 1161359 h 2044133"/>
              <a:gd name="connsiteX640" fmla="*/ 1878794 w 1910317"/>
              <a:gd name="connsiteY640" fmla="*/ 1044254 h 2044133"/>
              <a:gd name="connsiteX641" fmla="*/ 1910317 w 1910317"/>
              <a:gd name="connsiteY641" fmla="*/ 1075777 h 2044133"/>
              <a:gd name="connsiteX642" fmla="*/ 1878794 w 1910317"/>
              <a:gd name="connsiteY642" fmla="*/ 1107299 h 2044133"/>
              <a:gd name="connsiteX643" fmla="*/ 1847272 w 1910317"/>
              <a:gd name="connsiteY643" fmla="*/ 1075777 h 2044133"/>
              <a:gd name="connsiteX644" fmla="*/ 1878794 w 1910317"/>
              <a:gd name="connsiteY644" fmla="*/ 1044254 h 2044133"/>
              <a:gd name="connsiteX645" fmla="*/ 1760028 w 1910317"/>
              <a:gd name="connsiteY645" fmla="*/ 1044254 h 2044133"/>
              <a:gd name="connsiteX646" fmla="*/ 1791551 w 1910317"/>
              <a:gd name="connsiteY646" fmla="*/ 1075777 h 2044133"/>
              <a:gd name="connsiteX647" fmla="*/ 1760028 w 1910317"/>
              <a:gd name="connsiteY647" fmla="*/ 1107299 h 2044133"/>
              <a:gd name="connsiteX648" fmla="*/ 1728505 w 1910317"/>
              <a:gd name="connsiteY648" fmla="*/ 1075777 h 2044133"/>
              <a:gd name="connsiteX649" fmla="*/ 1760028 w 1910317"/>
              <a:gd name="connsiteY649" fmla="*/ 1044254 h 2044133"/>
              <a:gd name="connsiteX650" fmla="*/ 1627644 w 1910317"/>
              <a:gd name="connsiteY650" fmla="*/ 1044254 h 2044133"/>
              <a:gd name="connsiteX651" fmla="*/ 1659167 w 1910317"/>
              <a:gd name="connsiteY651" fmla="*/ 1075777 h 2044133"/>
              <a:gd name="connsiteX652" fmla="*/ 1627644 w 1910317"/>
              <a:gd name="connsiteY652" fmla="*/ 1107299 h 2044133"/>
              <a:gd name="connsiteX653" fmla="*/ 1596121 w 1910317"/>
              <a:gd name="connsiteY653" fmla="*/ 1075777 h 2044133"/>
              <a:gd name="connsiteX654" fmla="*/ 1627644 w 1910317"/>
              <a:gd name="connsiteY654" fmla="*/ 1044254 h 2044133"/>
              <a:gd name="connsiteX655" fmla="*/ 1508878 w 1910317"/>
              <a:gd name="connsiteY655" fmla="*/ 1044254 h 2044133"/>
              <a:gd name="connsiteX656" fmla="*/ 1540400 w 1910317"/>
              <a:gd name="connsiteY656" fmla="*/ 1075777 h 2044133"/>
              <a:gd name="connsiteX657" fmla="*/ 1508878 w 1910317"/>
              <a:gd name="connsiteY657" fmla="*/ 1107299 h 2044133"/>
              <a:gd name="connsiteX658" fmla="*/ 1477355 w 1910317"/>
              <a:gd name="connsiteY658" fmla="*/ 1075777 h 2044133"/>
              <a:gd name="connsiteX659" fmla="*/ 1508878 w 1910317"/>
              <a:gd name="connsiteY659" fmla="*/ 1044254 h 2044133"/>
              <a:gd name="connsiteX660" fmla="*/ 1383310 w 1910317"/>
              <a:gd name="connsiteY660" fmla="*/ 1044254 h 2044133"/>
              <a:gd name="connsiteX661" fmla="*/ 1414833 w 1910317"/>
              <a:gd name="connsiteY661" fmla="*/ 1075777 h 2044133"/>
              <a:gd name="connsiteX662" fmla="*/ 1383310 w 1910317"/>
              <a:gd name="connsiteY662" fmla="*/ 1107299 h 2044133"/>
              <a:gd name="connsiteX663" fmla="*/ 1351788 w 1910317"/>
              <a:gd name="connsiteY663" fmla="*/ 1075777 h 2044133"/>
              <a:gd name="connsiteX664" fmla="*/ 1383310 w 1910317"/>
              <a:gd name="connsiteY664" fmla="*/ 1044254 h 2044133"/>
              <a:gd name="connsiteX665" fmla="*/ 1264544 w 1910317"/>
              <a:gd name="connsiteY665" fmla="*/ 1044254 h 2044133"/>
              <a:gd name="connsiteX666" fmla="*/ 1296067 w 1910317"/>
              <a:gd name="connsiteY666" fmla="*/ 1075777 h 2044133"/>
              <a:gd name="connsiteX667" fmla="*/ 1264544 w 1910317"/>
              <a:gd name="connsiteY667" fmla="*/ 1107299 h 2044133"/>
              <a:gd name="connsiteX668" fmla="*/ 1233021 w 1910317"/>
              <a:gd name="connsiteY668" fmla="*/ 1075777 h 2044133"/>
              <a:gd name="connsiteX669" fmla="*/ 1264544 w 1910317"/>
              <a:gd name="connsiteY669" fmla="*/ 1044254 h 2044133"/>
              <a:gd name="connsiteX670" fmla="*/ 1132160 w 1910317"/>
              <a:gd name="connsiteY670" fmla="*/ 1044254 h 2044133"/>
              <a:gd name="connsiteX671" fmla="*/ 1163683 w 1910317"/>
              <a:gd name="connsiteY671" fmla="*/ 1075777 h 2044133"/>
              <a:gd name="connsiteX672" fmla="*/ 1132160 w 1910317"/>
              <a:gd name="connsiteY672" fmla="*/ 1107299 h 2044133"/>
              <a:gd name="connsiteX673" fmla="*/ 1100637 w 1910317"/>
              <a:gd name="connsiteY673" fmla="*/ 1075777 h 2044133"/>
              <a:gd name="connsiteX674" fmla="*/ 1132160 w 1910317"/>
              <a:gd name="connsiteY674" fmla="*/ 1044254 h 2044133"/>
              <a:gd name="connsiteX675" fmla="*/ 1013394 w 1910317"/>
              <a:gd name="connsiteY675" fmla="*/ 1044254 h 2044133"/>
              <a:gd name="connsiteX676" fmla="*/ 1044916 w 1910317"/>
              <a:gd name="connsiteY676" fmla="*/ 1075777 h 2044133"/>
              <a:gd name="connsiteX677" fmla="*/ 1013394 w 1910317"/>
              <a:gd name="connsiteY677" fmla="*/ 1107299 h 2044133"/>
              <a:gd name="connsiteX678" fmla="*/ 981871 w 1910317"/>
              <a:gd name="connsiteY678" fmla="*/ 1075777 h 2044133"/>
              <a:gd name="connsiteX679" fmla="*/ 1013394 w 1910317"/>
              <a:gd name="connsiteY679" fmla="*/ 1044254 h 2044133"/>
              <a:gd name="connsiteX680" fmla="*/ 896923 w 1910317"/>
              <a:gd name="connsiteY680" fmla="*/ 1044254 h 2044133"/>
              <a:gd name="connsiteX681" fmla="*/ 928446 w 1910317"/>
              <a:gd name="connsiteY681" fmla="*/ 1075777 h 2044133"/>
              <a:gd name="connsiteX682" fmla="*/ 896923 w 1910317"/>
              <a:gd name="connsiteY682" fmla="*/ 1107299 h 2044133"/>
              <a:gd name="connsiteX683" fmla="*/ 865400 w 1910317"/>
              <a:gd name="connsiteY683" fmla="*/ 1075777 h 2044133"/>
              <a:gd name="connsiteX684" fmla="*/ 896923 w 1910317"/>
              <a:gd name="connsiteY684" fmla="*/ 1044254 h 2044133"/>
              <a:gd name="connsiteX685" fmla="*/ 778157 w 1910317"/>
              <a:gd name="connsiteY685" fmla="*/ 1044254 h 2044133"/>
              <a:gd name="connsiteX686" fmla="*/ 809680 w 1910317"/>
              <a:gd name="connsiteY686" fmla="*/ 1075777 h 2044133"/>
              <a:gd name="connsiteX687" fmla="*/ 778157 w 1910317"/>
              <a:gd name="connsiteY687" fmla="*/ 1107299 h 2044133"/>
              <a:gd name="connsiteX688" fmla="*/ 746634 w 1910317"/>
              <a:gd name="connsiteY688" fmla="*/ 1075777 h 2044133"/>
              <a:gd name="connsiteX689" fmla="*/ 778157 w 1910317"/>
              <a:gd name="connsiteY689" fmla="*/ 1044254 h 2044133"/>
              <a:gd name="connsiteX690" fmla="*/ 645773 w 1910317"/>
              <a:gd name="connsiteY690" fmla="*/ 1044254 h 2044133"/>
              <a:gd name="connsiteX691" fmla="*/ 677296 w 1910317"/>
              <a:gd name="connsiteY691" fmla="*/ 1075777 h 2044133"/>
              <a:gd name="connsiteX692" fmla="*/ 645773 w 1910317"/>
              <a:gd name="connsiteY692" fmla="*/ 1107299 h 2044133"/>
              <a:gd name="connsiteX693" fmla="*/ 614250 w 1910317"/>
              <a:gd name="connsiteY693" fmla="*/ 1075777 h 2044133"/>
              <a:gd name="connsiteX694" fmla="*/ 645773 w 1910317"/>
              <a:gd name="connsiteY694" fmla="*/ 1044254 h 2044133"/>
              <a:gd name="connsiteX695" fmla="*/ 527007 w 1910317"/>
              <a:gd name="connsiteY695" fmla="*/ 1044254 h 2044133"/>
              <a:gd name="connsiteX696" fmla="*/ 558529 w 1910317"/>
              <a:gd name="connsiteY696" fmla="*/ 1075777 h 2044133"/>
              <a:gd name="connsiteX697" fmla="*/ 527007 w 1910317"/>
              <a:gd name="connsiteY697" fmla="*/ 1107299 h 2044133"/>
              <a:gd name="connsiteX698" fmla="*/ 495484 w 1910317"/>
              <a:gd name="connsiteY698" fmla="*/ 1075777 h 2044133"/>
              <a:gd name="connsiteX699" fmla="*/ 527007 w 1910317"/>
              <a:gd name="connsiteY699" fmla="*/ 1044254 h 2044133"/>
              <a:gd name="connsiteX700" fmla="*/ 401439 w 1910317"/>
              <a:gd name="connsiteY700" fmla="*/ 1044254 h 2044133"/>
              <a:gd name="connsiteX701" fmla="*/ 432962 w 1910317"/>
              <a:gd name="connsiteY701" fmla="*/ 1075777 h 2044133"/>
              <a:gd name="connsiteX702" fmla="*/ 401439 w 1910317"/>
              <a:gd name="connsiteY702" fmla="*/ 1107299 h 2044133"/>
              <a:gd name="connsiteX703" fmla="*/ 369917 w 1910317"/>
              <a:gd name="connsiteY703" fmla="*/ 1075777 h 2044133"/>
              <a:gd name="connsiteX704" fmla="*/ 401439 w 1910317"/>
              <a:gd name="connsiteY704" fmla="*/ 1044254 h 2044133"/>
              <a:gd name="connsiteX705" fmla="*/ 282673 w 1910317"/>
              <a:gd name="connsiteY705" fmla="*/ 1044254 h 2044133"/>
              <a:gd name="connsiteX706" fmla="*/ 314196 w 1910317"/>
              <a:gd name="connsiteY706" fmla="*/ 1075777 h 2044133"/>
              <a:gd name="connsiteX707" fmla="*/ 282673 w 1910317"/>
              <a:gd name="connsiteY707" fmla="*/ 1107299 h 2044133"/>
              <a:gd name="connsiteX708" fmla="*/ 251150 w 1910317"/>
              <a:gd name="connsiteY708" fmla="*/ 1075777 h 2044133"/>
              <a:gd name="connsiteX709" fmla="*/ 282673 w 1910317"/>
              <a:gd name="connsiteY709" fmla="*/ 1044254 h 2044133"/>
              <a:gd name="connsiteX710" fmla="*/ 150289 w 1910317"/>
              <a:gd name="connsiteY710" fmla="*/ 1044254 h 2044133"/>
              <a:gd name="connsiteX711" fmla="*/ 181812 w 1910317"/>
              <a:gd name="connsiteY711" fmla="*/ 1075777 h 2044133"/>
              <a:gd name="connsiteX712" fmla="*/ 150289 w 1910317"/>
              <a:gd name="connsiteY712" fmla="*/ 1107299 h 2044133"/>
              <a:gd name="connsiteX713" fmla="*/ 118766 w 1910317"/>
              <a:gd name="connsiteY713" fmla="*/ 1075777 h 2044133"/>
              <a:gd name="connsiteX714" fmla="*/ 150289 w 1910317"/>
              <a:gd name="connsiteY714" fmla="*/ 1044254 h 2044133"/>
              <a:gd name="connsiteX715" fmla="*/ 31523 w 1910317"/>
              <a:gd name="connsiteY715" fmla="*/ 1044254 h 2044133"/>
              <a:gd name="connsiteX716" fmla="*/ 63045 w 1910317"/>
              <a:gd name="connsiteY716" fmla="*/ 1075777 h 2044133"/>
              <a:gd name="connsiteX717" fmla="*/ 31523 w 1910317"/>
              <a:gd name="connsiteY717" fmla="*/ 1107299 h 2044133"/>
              <a:gd name="connsiteX718" fmla="*/ 0 w 1910317"/>
              <a:gd name="connsiteY718" fmla="*/ 1075777 h 2044133"/>
              <a:gd name="connsiteX719" fmla="*/ 31523 w 1910317"/>
              <a:gd name="connsiteY719" fmla="*/ 1044254 h 2044133"/>
              <a:gd name="connsiteX720" fmla="*/ 1878794 w 1910317"/>
              <a:gd name="connsiteY720" fmla="*/ 936835 h 2044133"/>
              <a:gd name="connsiteX721" fmla="*/ 1910317 w 1910317"/>
              <a:gd name="connsiteY721" fmla="*/ 968356 h 2044133"/>
              <a:gd name="connsiteX722" fmla="*/ 1878794 w 1910317"/>
              <a:gd name="connsiteY722" fmla="*/ 999879 h 2044133"/>
              <a:gd name="connsiteX723" fmla="*/ 1847272 w 1910317"/>
              <a:gd name="connsiteY723" fmla="*/ 968356 h 2044133"/>
              <a:gd name="connsiteX724" fmla="*/ 1878794 w 1910317"/>
              <a:gd name="connsiteY724" fmla="*/ 936835 h 2044133"/>
              <a:gd name="connsiteX725" fmla="*/ 1760028 w 1910317"/>
              <a:gd name="connsiteY725" fmla="*/ 936835 h 2044133"/>
              <a:gd name="connsiteX726" fmla="*/ 1791551 w 1910317"/>
              <a:gd name="connsiteY726" fmla="*/ 968356 h 2044133"/>
              <a:gd name="connsiteX727" fmla="*/ 1760028 w 1910317"/>
              <a:gd name="connsiteY727" fmla="*/ 999879 h 2044133"/>
              <a:gd name="connsiteX728" fmla="*/ 1728505 w 1910317"/>
              <a:gd name="connsiteY728" fmla="*/ 968356 h 2044133"/>
              <a:gd name="connsiteX729" fmla="*/ 1760028 w 1910317"/>
              <a:gd name="connsiteY729" fmla="*/ 936835 h 2044133"/>
              <a:gd name="connsiteX730" fmla="*/ 1627644 w 1910317"/>
              <a:gd name="connsiteY730" fmla="*/ 936835 h 2044133"/>
              <a:gd name="connsiteX731" fmla="*/ 1659167 w 1910317"/>
              <a:gd name="connsiteY731" fmla="*/ 968356 h 2044133"/>
              <a:gd name="connsiteX732" fmla="*/ 1627644 w 1910317"/>
              <a:gd name="connsiteY732" fmla="*/ 999879 h 2044133"/>
              <a:gd name="connsiteX733" fmla="*/ 1596121 w 1910317"/>
              <a:gd name="connsiteY733" fmla="*/ 968356 h 2044133"/>
              <a:gd name="connsiteX734" fmla="*/ 1627644 w 1910317"/>
              <a:gd name="connsiteY734" fmla="*/ 936835 h 2044133"/>
              <a:gd name="connsiteX735" fmla="*/ 1508878 w 1910317"/>
              <a:gd name="connsiteY735" fmla="*/ 936835 h 2044133"/>
              <a:gd name="connsiteX736" fmla="*/ 1540400 w 1910317"/>
              <a:gd name="connsiteY736" fmla="*/ 968356 h 2044133"/>
              <a:gd name="connsiteX737" fmla="*/ 1508878 w 1910317"/>
              <a:gd name="connsiteY737" fmla="*/ 999879 h 2044133"/>
              <a:gd name="connsiteX738" fmla="*/ 1477355 w 1910317"/>
              <a:gd name="connsiteY738" fmla="*/ 968356 h 2044133"/>
              <a:gd name="connsiteX739" fmla="*/ 1508878 w 1910317"/>
              <a:gd name="connsiteY739" fmla="*/ 936835 h 2044133"/>
              <a:gd name="connsiteX740" fmla="*/ 1383310 w 1910317"/>
              <a:gd name="connsiteY740" fmla="*/ 936835 h 2044133"/>
              <a:gd name="connsiteX741" fmla="*/ 1414833 w 1910317"/>
              <a:gd name="connsiteY741" fmla="*/ 968356 h 2044133"/>
              <a:gd name="connsiteX742" fmla="*/ 1383310 w 1910317"/>
              <a:gd name="connsiteY742" fmla="*/ 999879 h 2044133"/>
              <a:gd name="connsiteX743" fmla="*/ 1351788 w 1910317"/>
              <a:gd name="connsiteY743" fmla="*/ 968356 h 2044133"/>
              <a:gd name="connsiteX744" fmla="*/ 1383310 w 1910317"/>
              <a:gd name="connsiteY744" fmla="*/ 936835 h 2044133"/>
              <a:gd name="connsiteX745" fmla="*/ 1264544 w 1910317"/>
              <a:gd name="connsiteY745" fmla="*/ 936835 h 2044133"/>
              <a:gd name="connsiteX746" fmla="*/ 1296067 w 1910317"/>
              <a:gd name="connsiteY746" fmla="*/ 968356 h 2044133"/>
              <a:gd name="connsiteX747" fmla="*/ 1264544 w 1910317"/>
              <a:gd name="connsiteY747" fmla="*/ 999879 h 2044133"/>
              <a:gd name="connsiteX748" fmla="*/ 1233021 w 1910317"/>
              <a:gd name="connsiteY748" fmla="*/ 968356 h 2044133"/>
              <a:gd name="connsiteX749" fmla="*/ 1264544 w 1910317"/>
              <a:gd name="connsiteY749" fmla="*/ 936835 h 2044133"/>
              <a:gd name="connsiteX750" fmla="*/ 1132160 w 1910317"/>
              <a:gd name="connsiteY750" fmla="*/ 936835 h 2044133"/>
              <a:gd name="connsiteX751" fmla="*/ 1163683 w 1910317"/>
              <a:gd name="connsiteY751" fmla="*/ 968356 h 2044133"/>
              <a:gd name="connsiteX752" fmla="*/ 1132160 w 1910317"/>
              <a:gd name="connsiteY752" fmla="*/ 999879 h 2044133"/>
              <a:gd name="connsiteX753" fmla="*/ 1100637 w 1910317"/>
              <a:gd name="connsiteY753" fmla="*/ 968356 h 2044133"/>
              <a:gd name="connsiteX754" fmla="*/ 1132160 w 1910317"/>
              <a:gd name="connsiteY754" fmla="*/ 936835 h 2044133"/>
              <a:gd name="connsiteX755" fmla="*/ 1013394 w 1910317"/>
              <a:gd name="connsiteY755" fmla="*/ 936835 h 2044133"/>
              <a:gd name="connsiteX756" fmla="*/ 1044916 w 1910317"/>
              <a:gd name="connsiteY756" fmla="*/ 968356 h 2044133"/>
              <a:gd name="connsiteX757" fmla="*/ 1013394 w 1910317"/>
              <a:gd name="connsiteY757" fmla="*/ 999879 h 2044133"/>
              <a:gd name="connsiteX758" fmla="*/ 981871 w 1910317"/>
              <a:gd name="connsiteY758" fmla="*/ 968356 h 2044133"/>
              <a:gd name="connsiteX759" fmla="*/ 1013394 w 1910317"/>
              <a:gd name="connsiteY759" fmla="*/ 936835 h 2044133"/>
              <a:gd name="connsiteX760" fmla="*/ 896923 w 1910317"/>
              <a:gd name="connsiteY760" fmla="*/ 936835 h 2044133"/>
              <a:gd name="connsiteX761" fmla="*/ 928446 w 1910317"/>
              <a:gd name="connsiteY761" fmla="*/ 968356 h 2044133"/>
              <a:gd name="connsiteX762" fmla="*/ 896923 w 1910317"/>
              <a:gd name="connsiteY762" fmla="*/ 999879 h 2044133"/>
              <a:gd name="connsiteX763" fmla="*/ 865400 w 1910317"/>
              <a:gd name="connsiteY763" fmla="*/ 968356 h 2044133"/>
              <a:gd name="connsiteX764" fmla="*/ 896923 w 1910317"/>
              <a:gd name="connsiteY764" fmla="*/ 936835 h 2044133"/>
              <a:gd name="connsiteX765" fmla="*/ 778157 w 1910317"/>
              <a:gd name="connsiteY765" fmla="*/ 936835 h 2044133"/>
              <a:gd name="connsiteX766" fmla="*/ 809680 w 1910317"/>
              <a:gd name="connsiteY766" fmla="*/ 968356 h 2044133"/>
              <a:gd name="connsiteX767" fmla="*/ 778157 w 1910317"/>
              <a:gd name="connsiteY767" fmla="*/ 999879 h 2044133"/>
              <a:gd name="connsiteX768" fmla="*/ 746634 w 1910317"/>
              <a:gd name="connsiteY768" fmla="*/ 968356 h 2044133"/>
              <a:gd name="connsiteX769" fmla="*/ 778157 w 1910317"/>
              <a:gd name="connsiteY769" fmla="*/ 936835 h 2044133"/>
              <a:gd name="connsiteX770" fmla="*/ 645773 w 1910317"/>
              <a:gd name="connsiteY770" fmla="*/ 936835 h 2044133"/>
              <a:gd name="connsiteX771" fmla="*/ 677296 w 1910317"/>
              <a:gd name="connsiteY771" fmla="*/ 968356 h 2044133"/>
              <a:gd name="connsiteX772" fmla="*/ 645773 w 1910317"/>
              <a:gd name="connsiteY772" fmla="*/ 999879 h 2044133"/>
              <a:gd name="connsiteX773" fmla="*/ 614250 w 1910317"/>
              <a:gd name="connsiteY773" fmla="*/ 968356 h 2044133"/>
              <a:gd name="connsiteX774" fmla="*/ 645773 w 1910317"/>
              <a:gd name="connsiteY774" fmla="*/ 936835 h 2044133"/>
              <a:gd name="connsiteX775" fmla="*/ 527007 w 1910317"/>
              <a:gd name="connsiteY775" fmla="*/ 936835 h 2044133"/>
              <a:gd name="connsiteX776" fmla="*/ 558529 w 1910317"/>
              <a:gd name="connsiteY776" fmla="*/ 968356 h 2044133"/>
              <a:gd name="connsiteX777" fmla="*/ 527007 w 1910317"/>
              <a:gd name="connsiteY777" fmla="*/ 999879 h 2044133"/>
              <a:gd name="connsiteX778" fmla="*/ 495484 w 1910317"/>
              <a:gd name="connsiteY778" fmla="*/ 968356 h 2044133"/>
              <a:gd name="connsiteX779" fmla="*/ 527007 w 1910317"/>
              <a:gd name="connsiteY779" fmla="*/ 936835 h 2044133"/>
              <a:gd name="connsiteX780" fmla="*/ 401439 w 1910317"/>
              <a:gd name="connsiteY780" fmla="*/ 936835 h 2044133"/>
              <a:gd name="connsiteX781" fmla="*/ 432962 w 1910317"/>
              <a:gd name="connsiteY781" fmla="*/ 968356 h 2044133"/>
              <a:gd name="connsiteX782" fmla="*/ 401439 w 1910317"/>
              <a:gd name="connsiteY782" fmla="*/ 999879 h 2044133"/>
              <a:gd name="connsiteX783" fmla="*/ 369917 w 1910317"/>
              <a:gd name="connsiteY783" fmla="*/ 968356 h 2044133"/>
              <a:gd name="connsiteX784" fmla="*/ 401439 w 1910317"/>
              <a:gd name="connsiteY784" fmla="*/ 936835 h 2044133"/>
              <a:gd name="connsiteX785" fmla="*/ 282673 w 1910317"/>
              <a:gd name="connsiteY785" fmla="*/ 936835 h 2044133"/>
              <a:gd name="connsiteX786" fmla="*/ 314196 w 1910317"/>
              <a:gd name="connsiteY786" fmla="*/ 968356 h 2044133"/>
              <a:gd name="connsiteX787" fmla="*/ 282673 w 1910317"/>
              <a:gd name="connsiteY787" fmla="*/ 999879 h 2044133"/>
              <a:gd name="connsiteX788" fmla="*/ 251150 w 1910317"/>
              <a:gd name="connsiteY788" fmla="*/ 968356 h 2044133"/>
              <a:gd name="connsiteX789" fmla="*/ 282673 w 1910317"/>
              <a:gd name="connsiteY789" fmla="*/ 936835 h 2044133"/>
              <a:gd name="connsiteX790" fmla="*/ 150289 w 1910317"/>
              <a:gd name="connsiteY790" fmla="*/ 936835 h 2044133"/>
              <a:gd name="connsiteX791" fmla="*/ 181812 w 1910317"/>
              <a:gd name="connsiteY791" fmla="*/ 968356 h 2044133"/>
              <a:gd name="connsiteX792" fmla="*/ 150289 w 1910317"/>
              <a:gd name="connsiteY792" fmla="*/ 999879 h 2044133"/>
              <a:gd name="connsiteX793" fmla="*/ 118766 w 1910317"/>
              <a:gd name="connsiteY793" fmla="*/ 968356 h 2044133"/>
              <a:gd name="connsiteX794" fmla="*/ 150289 w 1910317"/>
              <a:gd name="connsiteY794" fmla="*/ 936835 h 2044133"/>
              <a:gd name="connsiteX795" fmla="*/ 31523 w 1910317"/>
              <a:gd name="connsiteY795" fmla="*/ 936835 h 2044133"/>
              <a:gd name="connsiteX796" fmla="*/ 63045 w 1910317"/>
              <a:gd name="connsiteY796" fmla="*/ 968356 h 2044133"/>
              <a:gd name="connsiteX797" fmla="*/ 31523 w 1910317"/>
              <a:gd name="connsiteY797" fmla="*/ 999879 h 2044133"/>
              <a:gd name="connsiteX798" fmla="*/ 0 w 1910317"/>
              <a:gd name="connsiteY798" fmla="*/ 968356 h 2044133"/>
              <a:gd name="connsiteX799" fmla="*/ 31523 w 1910317"/>
              <a:gd name="connsiteY799" fmla="*/ 936835 h 2044133"/>
              <a:gd name="connsiteX800" fmla="*/ 1878794 w 1910317"/>
              <a:gd name="connsiteY800" fmla="*/ 819731 h 2044133"/>
              <a:gd name="connsiteX801" fmla="*/ 1910317 w 1910317"/>
              <a:gd name="connsiteY801" fmla="*/ 851254 h 2044133"/>
              <a:gd name="connsiteX802" fmla="*/ 1878794 w 1910317"/>
              <a:gd name="connsiteY802" fmla="*/ 882775 h 2044133"/>
              <a:gd name="connsiteX803" fmla="*/ 1847272 w 1910317"/>
              <a:gd name="connsiteY803" fmla="*/ 851254 h 2044133"/>
              <a:gd name="connsiteX804" fmla="*/ 1878794 w 1910317"/>
              <a:gd name="connsiteY804" fmla="*/ 819731 h 2044133"/>
              <a:gd name="connsiteX805" fmla="*/ 1760028 w 1910317"/>
              <a:gd name="connsiteY805" fmla="*/ 819731 h 2044133"/>
              <a:gd name="connsiteX806" fmla="*/ 1791551 w 1910317"/>
              <a:gd name="connsiteY806" fmla="*/ 851254 h 2044133"/>
              <a:gd name="connsiteX807" fmla="*/ 1760028 w 1910317"/>
              <a:gd name="connsiteY807" fmla="*/ 882775 h 2044133"/>
              <a:gd name="connsiteX808" fmla="*/ 1728505 w 1910317"/>
              <a:gd name="connsiteY808" fmla="*/ 851254 h 2044133"/>
              <a:gd name="connsiteX809" fmla="*/ 1760028 w 1910317"/>
              <a:gd name="connsiteY809" fmla="*/ 819731 h 2044133"/>
              <a:gd name="connsiteX810" fmla="*/ 1627644 w 1910317"/>
              <a:gd name="connsiteY810" fmla="*/ 819731 h 2044133"/>
              <a:gd name="connsiteX811" fmla="*/ 1659167 w 1910317"/>
              <a:gd name="connsiteY811" fmla="*/ 851254 h 2044133"/>
              <a:gd name="connsiteX812" fmla="*/ 1627644 w 1910317"/>
              <a:gd name="connsiteY812" fmla="*/ 882775 h 2044133"/>
              <a:gd name="connsiteX813" fmla="*/ 1596121 w 1910317"/>
              <a:gd name="connsiteY813" fmla="*/ 851254 h 2044133"/>
              <a:gd name="connsiteX814" fmla="*/ 1627644 w 1910317"/>
              <a:gd name="connsiteY814" fmla="*/ 819731 h 2044133"/>
              <a:gd name="connsiteX815" fmla="*/ 1508878 w 1910317"/>
              <a:gd name="connsiteY815" fmla="*/ 819731 h 2044133"/>
              <a:gd name="connsiteX816" fmla="*/ 1540400 w 1910317"/>
              <a:gd name="connsiteY816" fmla="*/ 851254 h 2044133"/>
              <a:gd name="connsiteX817" fmla="*/ 1508878 w 1910317"/>
              <a:gd name="connsiteY817" fmla="*/ 882775 h 2044133"/>
              <a:gd name="connsiteX818" fmla="*/ 1477355 w 1910317"/>
              <a:gd name="connsiteY818" fmla="*/ 851254 h 2044133"/>
              <a:gd name="connsiteX819" fmla="*/ 1508878 w 1910317"/>
              <a:gd name="connsiteY819" fmla="*/ 819731 h 2044133"/>
              <a:gd name="connsiteX820" fmla="*/ 1383310 w 1910317"/>
              <a:gd name="connsiteY820" fmla="*/ 819731 h 2044133"/>
              <a:gd name="connsiteX821" fmla="*/ 1414833 w 1910317"/>
              <a:gd name="connsiteY821" fmla="*/ 851254 h 2044133"/>
              <a:gd name="connsiteX822" fmla="*/ 1383310 w 1910317"/>
              <a:gd name="connsiteY822" fmla="*/ 882775 h 2044133"/>
              <a:gd name="connsiteX823" fmla="*/ 1351788 w 1910317"/>
              <a:gd name="connsiteY823" fmla="*/ 851254 h 2044133"/>
              <a:gd name="connsiteX824" fmla="*/ 1383310 w 1910317"/>
              <a:gd name="connsiteY824" fmla="*/ 819731 h 2044133"/>
              <a:gd name="connsiteX825" fmla="*/ 1264544 w 1910317"/>
              <a:gd name="connsiteY825" fmla="*/ 819731 h 2044133"/>
              <a:gd name="connsiteX826" fmla="*/ 1296067 w 1910317"/>
              <a:gd name="connsiteY826" fmla="*/ 851254 h 2044133"/>
              <a:gd name="connsiteX827" fmla="*/ 1264544 w 1910317"/>
              <a:gd name="connsiteY827" fmla="*/ 882775 h 2044133"/>
              <a:gd name="connsiteX828" fmla="*/ 1233021 w 1910317"/>
              <a:gd name="connsiteY828" fmla="*/ 851254 h 2044133"/>
              <a:gd name="connsiteX829" fmla="*/ 1264544 w 1910317"/>
              <a:gd name="connsiteY829" fmla="*/ 819731 h 2044133"/>
              <a:gd name="connsiteX830" fmla="*/ 1132160 w 1910317"/>
              <a:gd name="connsiteY830" fmla="*/ 819731 h 2044133"/>
              <a:gd name="connsiteX831" fmla="*/ 1163683 w 1910317"/>
              <a:gd name="connsiteY831" fmla="*/ 851254 h 2044133"/>
              <a:gd name="connsiteX832" fmla="*/ 1132160 w 1910317"/>
              <a:gd name="connsiteY832" fmla="*/ 882775 h 2044133"/>
              <a:gd name="connsiteX833" fmla="*/ 1100637 w 1910317"/>
              <a:gd name="connsiteY833" fmla="*/ 851254 h 2044133"/>
              <a:gd name="connsiteX834" fmla="*/ 1132160 w 1910317"/>
              <a:gd name="connsiteY834" fmla="*/ 819731 h 2044133"/>
              <a:gd name="connsiteX835" fmla="*/ 1013394 w 1910317"/>
              <a:gd name="connsiteY835" fmla="*/ 819731 h 2044133"/>
              <a:gd name="connsiteX836" fmla="*/ 1044916 w 1910317"/>
              <a:gd name="connsiteY836" fmla="*/ 851254 h 2044133"/>
              <a:gd name="connsiteX837" fmla="*/ 1013394 w 1910317"/>
              <a:gd name="connsiteY837" fmla="*/ 882775 h 2044133"/>
              <a:gd name="connsiteX838" fmla="*/ 981871 w 1910317"/>
              <a:gd name="connsiteY838" fmla="*/ 851254 h 2044133"/>
              <a:gd name="connsiteX839" fmla="*/ 1013394 w 1910317"/>
              <a:gd name="connsiteY839" fmla="*/ 819731 h 2044133"/>
              <a:gd name="connsiteX840" fmla="*/ 896923 w 1910317"/>
              <a:gd name="connsiteY840" fmla="*/ 819731 h 2044133"/>
              <a:gd name="connsiteX841" fmla="*/ 928446 w 1910317"/>
              <a:gd name="connsiteY841" fmla="*/ 851254 h 2044133"/>
              <a:gd name="connsiteX842" fmla="*/ 896923 w 1910317"/>
              <a:gd name="connsiteY842" fmla="*/ 882775 h 2044133"/>
              <a:gd name="connsiteX843" fmla="*/ 865400 w 1910317"/>
              <a:gd name="connsiteY843" fmla="*/ 851254 h 2044133"/>
              <a:gd name="connsiteX844" fmla="*/ 896923 w 1910317"/>
              <a:gd name="connsiteY844" fmla="*/ 819731 h 2044133"/>
              <a:gd name="connsiteX845" fmla="*/ 778157 w 1910317"/>
              <a:gd name="connsiteY845" fmla="*/ 819731 h 2044133"/>
              <a:gd name="connsiteX846" fmla="*/ 809680 w 1910317"/>
              <a:gd name="connsiteY846" fmla="*/ 851254 h 2044133"/>
              <a:gd name="connsiteX847" fmla="*/ 778157 w 1910317"/>
              <a:gd name="connsiteY847" fmla="*/ 882775 h 2044133"/>
              <a:gd name="connsiteX848" fmla="*/ 746634 w 1910317"/>
              <a:gd name="connsiteY848" fmla="*/ 851254 h 2044133"/>
              <a:gd name="connsiteX849" fmla="*/ 778157 w 1910317"/>
              <a:gd name="connsiteY849" fmla="*/ 819731 h 2044133"/>
              <a:gd name="connsiteX850" fmla="*/ 645773 w 1910317"/>
              <a:gd name="connsiteY850" fmla="*/ 819731 h 2044133"/>
              <a:gd name="connsiteX851" fmla="*/ 677296 w 1910317"/>
              <a:gd name="connsiteY851" fmla="*/ 851254 h 2044133"/>
              <a:gd name="connsiteX852" fmla="*/ 645773 w 1910317"/>
              <a:gd name="connsiteY852" fmla="*/ 882775 h 2044133"/>
              <a:gd name="connsiteX853" fmla="*/ 614250 w 1910317"/>
              <a:gd name="connsiteY853" fmla="*/ 851254 h 2044133"/>
              <a:gd name="connsiteX854" fmla="*/ 645773 w 1910317"/>
              <a:gd name="connsiteY854" fmla="*/ 819731 h 2044133"/>
              <a:gd name="connsiteX855" fmla="*/ 527007 w 1910317"/>
              <a:gd name="connsiteY855" fmla="*/ 819731 h 2044133"/>
              <a:gd name="connsiteX856" fmla="*/ 558529 w 1910317"/>
              <a:gd name="connsiteY856" fmla="*/ 851254 h 2044133"/>
              <a:gd name="connsiteX857" fmla="*/ 527007 w 1910317"/>
              <a:gd name="connsiteY857" fmla="*/ 882775 h 2044133"/>
              <a:gd name="connsiteX858" fmla="*/ 495484 w 1910317"/>
              <a:gd name="connsiteY858" fmla="*/ 851254 h 2044133"/>
              <a:gd name="connsiteX859" fmla="*/ 527007 w 1910317"/>
              <a:gd name="connsiteY859" fmla="*/ 819731 h 2044133"/>
              <a:gd name="connsiteX860" fmla="*/ 401439 w 1910317"/>
              <a:gd name="connsiteY860" fmla="*/ 819731 h 2044133"/>
              <a:gd name="connsiteX861" fmla="*/ 432962 w 1910317"/>
              <a:gd name="connsiteY861" fmla="*/ 851254 h 2044133"/>
              <a:gd name="connsiteX862" fmla="*/ 401439 w 1910317"/>
              <a:gd name="connsiteY862" fmla="*/ 882775 h 2044133"/>
              <a:gd name="connsiteX863" fmla="*/ 369917 w 1910317"/>
              <a:gd name="connsiteY863" fmla="*/ 851254 h 2044133"/>
              <a:gd name="connsiteX864" fmla="*/ 401439 w 1910317"/>
              <a:gd name="connsiteY864" fmla="*/ 819731 h 2044133"/>
              <a:gd name="connsiteX865" fmla="*/ 282673 w 1910317"/>
              <a:gd name="connsiteY865" fmla="*/ 819731 h 2044133"/>
              <a:gd name="connsiteX866" fmla="*/ 314196 w 1910317"/>
              <a:gd name="connsiteY866" fmla="*/ 851254 h 2044133"/>
              <a:gd name="connsiteX867" fmla="*/ 282673 w 1910317"/>
              <a:gd name="connsiteY867" fmla="*/ 882775 h 2044133"/>
              <a:gd name="connsiteX868" fmla="*/ 251150 w 1910317"/>
              <a:gd name="connsiteY868" fmla="*/ 851254 h 2044133"/>
              <a:gd name="connsiteX869" fmla="*/ 282673 w 1910317"/>
              <a:gd name="connsiteY869" fmla="*/ 819731 h 2044133"/>
              <a:gd name="connsiteX870" fmla="*/ 150289 w 1910317"/>
              <a:gd name="connsiteY870" fmla="*/ 819731 h 2044133"/>
              <a:gd name="connsiteX871" fmla="*/ 181812 w 1910317"/>
              <a:gd name="connsiteY871" fmla="*/ 851254 h 2044133"/>
              <a:gd name="connsiteX872" fmla="*/ 150289 w 1910317"/>
              <a:gd name="connsiteY872" fmla="*/ 882775 h 2044133"/>
              <a:gd name="connsiteX873" fmla="*/ 118766 w 1910317"/>
              <a:gd name="connsiteY873" fmla="*/ 851254 h 2044133"/>
              <a:gd name="connsiteX874" fmla="*/ 150289 w 1910317"/>
              <a:gd name="connsiteY874" fmla="*/ 819731 h 2044133"/>
              <a:gd name="connsiteX875" fmla="*/ 31523 w 1910317"/>
              <a:gd name="connsiteY875" fmla="*/ 819731 h 2044133"/>
              <a:gd name="connsiteX876" fmla="*/ 63045 w 1910317"/>
              <a:gd name="connsiteY876" fmla="*/ 851254 h 2044133"/>
              <a:gd name="connsiteX877" fmla="*/ 31523 w 1910317"/>
              <a:gd name="connsiteY877" fmla="*/ 882775 h 2044133"/>
              <a:gd name="connsiteX878" fmla="*/ 0 w 1910317"/>
              <a:gd name="connsiteY878" fmla="*/ 851254 h 2044133"/>
              <a:gd name="connsiteX879" fmla="*/ 31523 w 1910317"/>
              <a:gd name="connsiteY879" fmla="*/ 819731 h 2044133"/>
              <a:gd name="connsiteX880" fmla="*/ 1878794 w 1910317"/>
              <a:gd name="connsiteY880" fmla="*/ 702627 h 2044133"/>
              <a:gd name="connsiteX881" fmla="*/ 1910317 w 1910317"/>
              <a:gd name="connsiteY881" fmla="*/ 734149 h 2044133"/>
              <a:gd name="connsiteX882" fmla="*/ 1878794 w 1910317"/>
              <a:gd name="connsiteY882" fmla="*/ 765671 h 2044133"/>
              <a:gd name="connsiteX883" fmla="*/ 1847272 w 1910317"/>
              <a:gd name="connsiteY883" fmla="*/ 734149 h 2044133"/>
              <a:gd name="connsiteX884" fmla="*/ 1878794 w 1910317"/>
              <a:gd name="connsiteY884" fmla="*/ 702627 h 2044133"/>
              <a:gd name="connsiteX885" fmla="*/ 1760028 w 1910317"/>
              <a:gd name="connsiteY885" fmla="*/ 702627 h 2044133"/>
              <a:gd name="connsiteX886" fmla="*/ 1791551 w 1910317"/>
              <a:gd name="connsiteY886" fmla="*/ 734149 h 2044133"/>
              <a:gd name="connsiteX887" fmla="*/ 1760028 w 1910317"/>
              <a:gd name="connsiteY887" fmla="*/ 765671 h 2044133"/>
              <a:gd name="connsiteX888" fmla="*/ 1728505 w 1910317"/>
              <a:gd name="connsiteY888" fmla="*/ 734149 h 2044133"/>
              <a:gd name="connsiteX889" fmla="*/ 1760028 w 1910317"/>
              <a:gd name="connsiteY889" fmla="*/ 702627 h 2044133"/>
              <a:gd name="connsiteX890" fmla="*/ 1627644 w 1910317"/>
              <a:gd name="connsiteY890" fmla="*/ 702627 h 2044133"/>
              <a:gd name="connsiteX891" fmla="*/ 1659167 w 1910317"/>
              <a:gd name="connsiteY891" fmla="*/ 734149 h 2044133"/>
              <a:gd name="connsiteX892" fmla="*/ 1627644 w 1910317"/>
              <a:gd name="connsiteY892" fmla="*/ 765671 h 2044133"/>
              <a:gd name="connsiteX893" fmla="*/ 1596121 w 1910317"/>
              <a:gd name="connsiteY893" fmla="*/ 734149 h 2044133"/>
              <a:gd name="connsiteX894" fmla="*/ 1627644 w 1910317"/>
              <a:gd name="connsiteY894" fmla="*/ 702627 h 2044133"/>
              <a:gd name="connsiteX895" fmla="*/ 1508878 w 1910317"/>
              <a:gd name="connsiteY895" fmla="*/ 702627 h 2044133"/>
              <a:gd name="connsiteX896" fmla="*/ 1540400 w 1910317"/>
              <a:gd name="connsiteY896" fmla="*/ 734149 h 2044133"/>
              <a:gd name="connsiteX897" fmla="*/ 1508878 w 1910317"/>
              <a:gd name="connsiteY897" fmla="*/ 765671 h 2044133"/>
              <a:gd name="connsiteX898" fmla="*/ 1477355 w 1910317"/>
              <a:gd name="connsiteY898" fmla="*/ 734149 h 2044133"/>
              <a:gd name="connsiteX899" fmla="*/ 1508878 w 1910317"/>
              <a:gd name="connsiteY899" fmla="*/ 702627 h 2044133"/>
              <a:gd name="connsiteX900" fmla="*/ 1383310 w 1910317"/>
              <a:gd name="connsiteY900" fmla="*/ 702627 h 2044133"/>
              <a:gd name="connsiteX901" fmla="*/ 1414833 w 1910317"/>
              <a:gd name="connsiteY901" fmla="*/ 734149 h 2044133"/>
              <a:gd name="connsiteX902" fmla="*/ 1383310 w 1910317"/>
              <a:gd name="connsiteY902" fmla="*/ 765671 h 2044133"/>
              <a:gd name="connsiteX903" fmla="*/ 1351788 w 1910317"/>
              <a:gd name="connsiteY903" fmla="*/ 734149 h 2044133"/>
              <a:gd name="connsiteX904" fmla="*/ 1383310 w 1910317"/>
              <a:gd name="connsiteY904" fmla="*/ 702627 h 2044133"/>
              <a:gd name="connsiteX905" fmla="*/ 1264544 w 1910317"/>
              <a:gd name="connsiteY905" fmla="*/ 702627 h 2044133"/>
              <a:gd name="connsiteX906" fmla="*/ 1296067 w 1910317"/>
              <a:gd name="connsiteY906" fmla="*/ 734149 h 2044133"/>
              <a:gd name="connsiteX907" fmla="*/ 1264544 w 1910317"/>
              <a:gd name="connsiteY907" fmla="*/ 765671 h 2044133"/>
              <a:gd name="connsiteX908" fmla="*/ 1233021 w 1910317"/>
              <a:gd name="connsiteY908" fmla="*/ 734149 h 2044133"/>
              <a:gd name="connsiteX909" fmla="*/ 1264544 w 1910317"/>
              <a:gd name="connsiteY909" fmla="*/ 702627 h 2044133"/>
              <a:gd name="connsiteX910" fmla="*/ 1132160 w 1910317"/>
              <a:gd name="connsiteY910" fmla="*/ 702627 h 2044133"/>
              <a:gd name="connsiteX911" fmla="*/ 1163683 w 1910317"/>
              <a:gd name="connsiteY911" fmla="*/ 734149 h 2044133"/>
              <a:gd name="connsiteX912" fmla="*/ 1132160 w 1910317"/>
              <a:gd name="connsiteY912" fmla="*/ 765671 h 2044133"/>
              <a:gd name="connsiteX913" fmla="*/ 1100637 w 1910317"/>
              <a:gd name="connsiteY913" fmla="*/ 734149 h 2044133"/>
              <a:gd name="connsiteX914" fmla="*/ 1132160 w 1910317"/>
              <a:gd name="connsiteY914" fmla="*/ 702627 h 2044133"/>
              <a:gd name="connsiteX915" fmla="*/ 1013394 w 1910317"/>
              <a:gd name="connsiteY915" fmla="*/ 702627 h 2044133"/>
              <a:gd name="connsiteX916" fmla="*/ 1044916 w 1910317"/>
              <a:gd name="connsiteY916" fmla="*/ 734149 h 2044133"/>
              <a:gd name="connsiteX917" fmla="*/ 1013394 w 1910317"/>
              <a:gd name="connsiteY917" fmla="*/ 765671 h 2044133"/>
              <a:gd name="connsiteX918" fmla="*/ 981871 w 1910317"/>
              <a:gd name="connsiteY918" fmla="*/ 734149 h 2044133"/>
              <a:gd name="connsiteX919" fmla="*/ 1013394 w 1910317"/>
              <a:gd name="connsiteY919" fmla="*/ 702627 h 2044133"/>
              <a:gd name="connsiteX920" fmla="*/ 896923 w 1910317"/>
              <a:gd name="connsiteY920" fmla="*/ 702627 h 2044133"/>
              <a:gd name="connsiteX921" fmla="*/ 928446 w 1910317"/>
              <a:gd name="connsiteY921" fmla="*/ 734149 h 2044133"/>
              <a:gd name="connsiteX922" fmla="*/ 896923 w 1910317"/>
              <a:gd name="connsiteY922" fmla="*/ 765671 h 2044133"/>
              <a:gd name="connsiteX923" fmla="*/ 865400 w 1910317"/>
              <a:gd name="connsiteY923" fmla="*/ 734149 h 2044133"/>
              <a:gd name="connsiteX924" fmla="*/ 896923 w 1910317"/>
              <a:gd name="connsiteY924" fmla="*/ 702627 h 2044133"/>
              <a:gd name="connsiteX925" fmla="*/ 778157 w 1910317"/>
              <a:gd name="connsiteY925" fmla="*/ 702627 h 2044133"/>
              <a:gd name="connsiteX926" fmla="*/ 809680 w 1910317"/>
              <a:gd name="connsiteY926" fmla="*/ 734149 h 2044133"/>
              <a:gd name="connsiteX927" fmla="*/ 778157 w 1910317"/>
              <a:gd name="connsiteY927" fmla="*/ 765671 h 2044133"/>
              <a:gd name="connsiteX928" fmla="*/ 746634 w 1910317"/>
              <a:gd name="connsiteY928" fmla="*/ 734149 h 2044133"/>
              <a:gd name="connsiteX929" fmla="*/ 778157 w 1910317"/>
              <a:gd name="connsiteY929" fmla="*/ 702627 h 2044133"/>
              <a:gd name="connsiteX930" fmla="*/ 645773 w 1910317"/>
              <a:gd name="connsiteY930" fmla="*/ 702627 h 2044133"/>
              <a:gd name="connsiteX931" fmla="*/ 677296 w 1910317"/>
              <a:gd name="connsiteY931" fmla="*/ 734149 h 2044133"/>
              <a:gd name="connsiteX932" fmla="*/ 645773 w 1910317"/>
              <a:gd name="connsiteY932" fmla="*/ 765671 h 2044133"/>
              <a:gd name="connsiteX933" fmla="*/ 614250 w 1910317"/>
              <a:gd name="connsiteY933" fmla="*/ 734149 h 2044133"/>
              <a:gd name="connsiteX934" fmla="*/ 645773 w 1910317"/>
              <a:gd name="connsiteY934" fmla="*/ 702627 h 2044133"/>
              <a:gd name="connsiteX935" fmla="*/ 527007 w 1910317"/>
              <a:gd name="connsiteY935" fmla="*/ 702627 h 2044133"/>
              <a:gd name="connsiteX936" fmla="*/ 558529 w 1910317"/>
              <a:gd name="connsiteY936" fmla="*/ 734149 h 2044133"/>
              <a:gd name="connsiteX937" fmla="*/ 527007 w 1910317"/>
              <a:gd name="connsiteY937" fmla="*/ 765671 h 2044133"/>
              <a:gd name="connsiteX938" fmla="*/ 495484 w 1910317"/>
              <a:gd name="connsiteY938" fmla="*/ 734149 h 2044133"/>
              <a:gd name="connsiteX939" fmla="*/ 527007 w 1910317"/>
              <a:gd name="connsiteY939" fmla="*/ 702627 h 2044133"/>
              <a:gd name="connsiteX940" fmla="*/ 401439 w 1910317"/>
              <a:gd name="connsiteY940" fmla="*/ 702627 h 2044133"/>
              <a:gd name="connsiteX941" fmla="*/ 432962 w 1910317"/>
              <a:gd name="connsiteY941" fmla="*/ 734149 h 2044133"/>
              <a:gd name="connsiteX942" fmla="*/ 401439 w 1910317"/>
              <a:gd name="connsiteY942" fmla="*/ 765671 h 2044133"/>
              <a:gd name="connsiteX943" fmla="*/ 369917 w 1910317"/>
              <a:gd name="connsiteY943" fmla="*/ 734149 h 2044133"/>
              <a:gd name="connsiteX944" fmla="*/ 401439 w 1910317"/>
              <a:gd name="connsiteY944" fmla="*/ 702627 h 2044133"/>
              <a:gd name="connsiteX945" fmla="*/ 282673 w 1910317"/>
              <a:gd name="connsiteY945" fmla="*/ 702627 h 2044133"/>
              <a:gd name="connsiteX946" fmla="*/ 314196 w 1910317"/>
              <a:gd name="connsiteY946" fmla="*/ 734149 h 2044133"/>
              <a:gd name="connsiteX947" fmla="*/ 282673 w 1910317"/>
              <a:gd name="connsiteY947" fmla="*/ 765671 h 2044133"/>
              <a:gd name="connsiteX948" fmla="*/ 251150 w 1910317"/>
              <a:gd name="connsiteY948" fmla="*/ 734149 h 2044133"/>
              <a:gd name="connsiteX949" fmla="*/ 282673 w 1910317"/>
              <a:gd name="connsiteY949" fmla="*/ 702627 h 2044133"/>
              <a:gd name="connsiteX950" fmla="*/ 150289 w 1910317"/>
              <a:gd name="connsiteY950" fmla="*/ 702627 h 2044133"/>
              <a:gd name="connsiteX951" fmla="*/ 181812 w 1910317"/>
              <a:gd name="connsiteY951" fmla="*/ 734149 h 2044133"/>
              <a:gd name="connsiteX952" fmla="*/ 150289 w 1910317"/>
              <a:gd name="connsiteY952" fmla="*/ 765671 h 2044133"/>
              <a:gd name="connsiteX953" fmla="*/ 118766 w 1910317"/>
              <a:gd name="connsiteY953" fmla="*/ 734149 h 2044133"/>
              <a:gd name="connsiteX954" fmla="*/ 150289 w 1910317"/>
              <a:gd name="connsiteY954" fmla="*/ 702627 h 2044133"/>
              <a:gd name="connsiteX955" fmla="*/ 31523 w 1910317"/>
              <a:gd name="connsiteY955" fmla="*/ 702627 h 2044133"/>
              <a:gd name="connsiteX956" fmla="*/ 63045 w 1910317"/>
              <a:gd name="connsiteY956" fmla="*/ 734149 h 2044133"/>
              <a:gd name="connsiteX957" fmla="*/ 31523 w 1910317"/>
              <a:gd name="connsiteY957" fmla="*/ 765671 h 2044133"/>
              <a:gd name="connsiteX958" fmla="*/ 0 w 1910317"/>
              <a:gd name="connsiteY958" fmla="*/ 734149 h 2044133"/>
              <a:gd name="connsiteX959" fmla="*/ 31523 w 1910317"/>
              <a:gd name="connsiteY959" fmla="*/ 702627 h 2044133"/>
              <a:gd name="connsiteX960" fmla="*/ 1878794 w 1910317"/>
              <a:gd name="connsiteY960" fmla="*/ 585522 h 2044133"/>
              <a:gd name="connsiteX961" fmla="*/ 1910317 w 1910317"/>
              <a:gd name="connsiteY961" fmla="*/ 617045 h 2044133"/>
              <a:gd name="connsiteX962" fmla="*/ 1878794 w 1910317"/>
              <a:gd name="connsiteY962" fmla="*/ 648567 h 2044133"/>
              <a:gd name="connsiteX963" fmla="*/ 1847272 w 1910317"/>
              <a:gd name="connsiteY963" fmla="*/ 617045 h 2044133"/>
              <a:gd name="connsiteX964" fmla="*/ 1878794 w 1910317"/>
              <a:gd name="connsiteY964" fmla="*/ 585522 h 2044133"/>
              <a:gd name="connsiteX965" fmla="*/ 1760028 w 1910317"/>
              <a:gd name="connsiteY965" fmla="*/ 585522 h 2044133"/>
              <a:gd name="connsiteX966" fmla="*/ 1791551 w 1910317"/>
              <a:gd name="connsiteY966" fmla="*/ 617045 h 2044133"/>
              <a:gd name="connsiteX967" fmla="*/ 1760028 w 1910317"/>
              <a:gd name="connsiteY967" fmla="*/ 648567 h 2044133"/>
              <a:gd name="connsiteX968" fmla="*/ 1728505 w 1910317"/>
              <a:gd name="connsiteY968" fmla="*/ 617045 h 2044133"/>
              <a:gd name="connsiteX969" fmla="*/ 1760028 w 1910317"/>
              <a:gd name="connsiteY969" fmla="*/ 585522 h 2044133"/>
              <a:gd name="connsiteX970" fmla="*/ 1627644 w 1910317"/>
              <a:gd name="connsiteY970" fmla="*/ 585522 h 2044133"/>
              <a:gd name="connsiteX971" fmla="*/ 1659167 w 1910317"/>
              <a:gd name="connsiteY971" fmla="*/ 617045 h 2044133"/>
              <a:gd name="connsiteX972" fmla="*/ 1627644 w 1910317"/>
              <a:gd name="connsiteY972" fmla="*/ 648567 h 2044133"/>
              <a:gd name="connsiteX973" fmla="*/ 1596121 w 1910317"/>
              <a:gd name="connsiteY973" fmla="*/ 617045 h 2044133"/>
              <a:gd name="connsiteX974" fmla="*/ 1627644 w 1910317"/>
              <a:gd name="connsiteY974" fmla="*/ 585522 h 2044133"/>
              <a:gd name="connsiteX975" fmla="*/ 1508878 w 1910317"/>
              <a:gd name="connsiteY975" fmla="*/ 585522 h 2044133"/>
              <a:gd name="connsiteX976" fmla="*/ 1540400 w 1910317"/>
              <a:gd name="connsiteY976" fmla="*/ 617045 h 2044133"/>
              <a:gd name="connsiteX977" fmla="*/ 1508878 w 1910317"/>
              <a:gd name="connsiteY977" fmla="*/ 648567 h 2044133"/>
              <a:gd name="connsiteX978" fmla="*/ 1477355 w 1910317"/>
              <a:gd name="connsiteY978" fmla="*/ 617045 h 2044133"/>
              <a:gd name="connsiteX979" fmla="*/ 1508878 w 1910317"/>
              <a:gd name="connsiteY979" fmla="*/ 585522 h 2044133"/>
              <a:gd name="connsiteX980" fmla="*/ 1383310 w 1910317"/>
              <a:gd name="connsiteY980" fmla="*/ 585522 h 2044133"/>
              <a:gd name="connsiteX981" fmla="*/ 1414833 w 1910317"/>
              <a:gd name="connsiteY981" fmla="*/ 617045 h 2044133"/>
              <a:gd name="connsiteX982" fmla="*/ 1383310 w 1910317"/>
              <a:gd name="connsiteY982" fmla="*/ 648567 h 2044133"/>
              <a:gd name="connsiteX983" fmla="*/ 1351788 w 1910317"/>
              <a:gd name="connsiteY983" fmla="*/ 617045 h 2044133"/>
              <a:gd name="connsiteX984" fmla="*/ 1383310 w 1910317"/>
              <a:gd name="connsiteY984" fmla="*/ 585522 h 2044133"/>
              <a:gd name="connsiteX985" fmla="*/ 1264544 w 1910317"/>
              <a:gd name="connsiteY985" fmla="*/ 585522 h 2044133"/>
              <a:gd name="connsiteX986" fmla="*/ 1296067 w 1910317"/>
              <a:gd name="connsiteY986" fmla="*/ 617045 h 2044133"/>
              <a:gd name="connsiteX987" fmla="*/ 1264544 w 1910317"/>
              <a:gd name="connsiteY987" fmla="*/ 648567 h 2044133"/>
              <a:gd name="connsiteX988" fmla="*/ 1233021 w 1910317"/>
              <a:gd name="connsiteY988" fmla="*/ 617045 h 2044133"/>
              <a:gd name="connsiteX989" fmla="*/ 1264544 w 1910317"/>
              <a:gd name="connsiteY989" fmla="*/ 585522 h 2044133"/>
              <a:gd name="connsiteX990" fmla="*/ 1132160 w 1910317"/>
              <a:gd name="connsiteY990" fmla="*/ 585522 h 2044133"/>
              <a:gd name="connsiteX991" fmla="*/ 1163683 w 1910317"/>
              <a:gd name="connsiteY991" fmla="*/ 617045 h 2044133"/>
              <a:gd name="connsiteX992" fmla="*/ 1132160 w 1910317"/>
              <a:gd name="connsiteY992" fmla="*/ 648567 h 2044133"/>
              <a:gd name="connsiteX993" fmla="*/ 1100637 w 1910317"/>
              <a:gd name="connsiteY993" fmla="*/ 617045 h 2044133"/>
              <a:gd name="connsiteX994" fmla="*/ 1132160 w 1910317"/>
              <a:gd name="connsiteY994" fmla="*/ 585522 h 2044133"/>
              <a:gd name="connsiteX995" fmla="*/ 1013394 w 1910317"/>
              <a:gd name="connsiteY995" fmla="*/ 585522 h 2044133"/>
              <a:gd name="connsiteX996" fmla="*/ 1044916 w 1910317"/>
              <a:gd name="connsiteY996" fmla="*/ 617045 h 2044133"/>
              <a:gd name="connsiteX997" fmla="*/ 1013394 w 1910317"/>
              <a:gd name="connsiteY997" fmla="*/ 648567 h 2044133"/>
              <a:gd name="connsiteX998" fmla="*/ 981871 w 1910317"/>
              <a:gd name="connsiteY998" fmla="*/ 617045 h 2044133"/>
              <a:gd name="connsiteX999" fmla="*/ 1013394 w 1910317"/>
              <a:gd name="connsiteY999" fmla="*/ 585522 h 2044133"/>
              <a:gd name="connsiteX1000" fmla="*/ 896923 w 1910317"/>
              <a:gd name="connsiteY1000" fmla="*/ 585522 h 2044133"/>
              <a:gd name="connsiteX1001" fmla="*/ 928446 w 1910317"/>
              <a:gd name="connsiteY1001" fmla="*/ 617045 h 2044133"/>
              <a:gd name="connsiteX1002" fmla="*/ 896923 w 1910317"/>
              <a:gd name="connsiteY1002" fmla="*/ 648567 h 2044133"/>
              <a:gd name="connsiteX1003" fmla="*/ 865400 w 1910317"/>
              <a:gd name="connsiteY1003" fmla="*/ 617045 h 2044133"/>
              <a:gd name="connsiteX1004" fmla="*/ 896923 w 1910317"/>
              <a:gd name="connsiteY1004" fmla="*/ 585522 h 2044133"/>
              <a:gd name="connsiteX1005" fmla="*/ 778157 w 1910317"/>
              <a:gd name="connsiteY1005" fmla="*/ 585522 h 2044133"/>
              <a:gd name="connsiteX1006" fmla="*/ 809680 w 1910317"/>
              <a:gd name="connsiteY1006" fmla="*/ 617045 h 2044133"/>
              <a:gd name="connsiteX1007" fmla="*/ 778157 w 1910317"/>
              <a:gd name="connsiteY1007" fmla="*/ 648567 h 2044133"/>
              <a:gd name="connsiteX1008" fmla="*/ 746634 w 1910317"/>
              <a:gd name="connsiteY1008" fmla="*/ 617045 h 2044133"/>
              <a:gd name="connsiteX1009" fmla="*/ 778157 w 1910317"/>
              <a:gd name="connsiteY1009" fmla="*/ 585522 h 2044133"/>
              <a:gd name="connsiteX1010" fmla="*/ 645773 w 1910317"/>
              <a:gd name="connsiteY1010" fmla="*/ 585522 h 2044133"/>
              <a:gd name="connsiteX1011" fmla="*/ 677296 w 1910317"/>
              <a:gd name="connsiteY1011" fmla="*/ 617045 h 2044133"/>
              <a:gd name="connsiteX1012" fmla="*/ 645773 w 1910317"/>
              <a:gd name="connsiteY1012" fmla="*/ 648567 h 2044133"/>
              <a:gd name="connsiteX1013" fmla="*/ 614250 w 1910317"/>
              <a:gd name="connsiteY1013" fmla="*/ 617045 h 2044133"/>
              <a:gd name="connsiteX1014" fmla="*/ 645773 w 1910317"/>
              <a:gd name="connsiteY1014" fmla="*/ 585522 h 2044133"/>
              <a:gd name="connsiteX1015" fmla="*/ 527007 w 1910317"/>
              <a:gd name="connsiteY1015" fmla="*/ 585522 h 2044133"/>
              <a:gd name="connsiteX1016" fmla="*/ 558529 w 1910317"/>
              <a:gd name="connsiteY1016" fmla="*/ 617045 h 2044133"/>
              <a:gd name="connsiteX1017" fmla="*/ 527007 w 1910317"/>
              <a:gd name="connsiteY1017" fmla="*/ 648567 h 2044133"/>
              <a:gd name="connsiteX1018" fmla="*/ 495484 w 1910317"/>
              <a:gd name="connsiteY1018" fmla="*/ 617045 h 2044133"/>
              <a:gd name="connsiteX1019" fmla="*/ 527007 w 1910317"/>
              <a:gd name="connsiteY1019" fmla="*/ 585522 h 2044133"/>
              <a:gd name="connsiteX1020" fmla="*/ 401439 w 1910317"/>
              <a:gd name="connsiteY1020" fmla="*/ 585522 h 2044133"/>
              <a:gd name="connsiteX1021" fmla="*/ 432962 w 1910317"/>
              <a:gd name="connsiteY1021" fmla="*/ 617045 h 2044133"/>
              <a:gd name="connsiteX1022" fmla="*/ 401439 w 1910317"/>
              <a:gd name="connsiteY1022" fmla="*/ 648567 h 2044133"/>
              <a:gd name="connsiteX1023" fmla="*/ 369917 w 1910317"/>
              <a:gd name="connsiteY1023" fmla="*/ 617045 h 2044133"/>
              <a:gd name="connsiteX1024" fmla="*/ 401439 w 1910317"/>
              <a:gd name="connsiteY1024" fmla="*/ 585522 h 2044133"/>
              <a:gd name="connsiteX1025" fmla="*/ 282673 w 1910317"/>
              <a:gd name="connsiteY1025" fmla="*/ 585522 h 2044133"/>
              <a:gd name="connsiteX1026" fmla="*/ 314196 w 1910317"/>
              <a:gd name="connsiteY1026" fmla="*/ 617045 h 2044133"/>
              <a:gd name="connsiteX1027" fmla="*/ 282673 w 1910317"/>
              <a:gd name="connsiteY1027" fmla="*/ 648567 h 2044133"/>
              <a:gd name="connsiteX1028" fmla="*/ 251150 w 1910317"/>
              <a:gd name="connsiteY1028" fmla="*/ 617045 h 2044133"/>
              <a:gd name="connsiteX1029" fmla="*/ 282673 w 1910317"/>
              <a:gd name="connsiteY1029" fmla="*/ 585522 h 2044133"/>
              <a:gd name="connsiteX1030" fmla="*/ 150289 w 1910317"/>
              <a:gd name="connsiteY1030" fmla="*/ 585522 h 2044133"/>
              <a:gd name="connsiteX1031" fmla="*/ 181812 w 1910317"/>
              <a:gd name="connsiteY1031" fmla="*/ 617045 h 2044133"/>
              <a:gd name="connsiteX1032" fmla="*/ 150289 w 1910317"/>
              <a:gd name="connsiteY1032" fmla="*/ 648567 h 2044133"/>
              <a:gd name="connsiteX1033" fmla="*/ 118766 w 1910317"/>
              <a:gd name="connsiteY1033" fmla="*/ 617045 h 2044133"/>
              <a:gd name="connsiteX1034" fmla="*/ 150289 w 1910317"/>
              <a:gd name="connsiteY1034" fmla="*/ 585522 h 2044133"/>
              <a:gd name="connsiteX1035" fmla="*/ 31523 w 1910317"/>
              <a:gd name="connsiteY1035" fmla="*/ 585522 h 2044133"/>
              <a:gd name="connsiteX1036" fmla="*/ 63045 w 1910317"/>
              <a:gd name="connsiteY1036" fmla="*/ 617045 h 2044133"/>
              <a:gd name="connsiteX1037" fmla="*/ 31523 w 1910317"/>
              <a:gd name="connsiteY1037" fmla="*/ 648567 h 2044133"/>
              <a:gd name="connsiteX1038" fmla="*/ 0 w 1910317"/>
              <a:gd name="connsiteY1038" fmla="*/ 617045 h 2044133"/>
              <a:gd name="connsiteX1039" fmla="*/ 31523 w 1910317"/>
              <a:gd name="connsiteY1039" fmla="*/ 585522 h 2044133"/>
              <a:gd name="connsiteX1040" fmla="*/ 1878794 w 1910317"/>
              <a:gd name="connsiteY1040" fmla="*/ 468417 h 2044133"/>
              <a:gd name="connsiteX1041" fmla="*/ 1910317 w 1910317"/>
              <a:gd name="connsiteY1041" fmla="*/ 499940 h 2044133"/>
              <a:gd name="connsiteX1042" fmla="*/ 1878794 w 1910317"/>
              <a:gd name="connsiteY1042" fmla="*/ 531463 h 2044133"/>
              <a:gd name="connsiteX1043" fmla="*/ 1847272 w 1910317"/>
              <a:gd name="connsiteY1043" fmla="*/ 499940 h 2044133"/>
              <a:gd name="connsiteX1044" fmla="*/ 1878794 w 1910317"/>
              <a:gd name="connsiteY1044" fmla="*/ 468417 h 2044133"/>
              <a:gd name="connsiteX1045" fmla="*/ 1760028 w 1910317"/>
              <a:gd name="connsiteY1045" fmla="*/ 468417 h 2044133"/>
              <a:gd name="connsiteX1046" fmla="*/ 1791551 w 1910317"/>
              <a:gd name="connsiteY1046" fmla="*/ 499940 h 2044133"/>
              <a:gd name="connsiteX1047" fmla="*/ 1760028 w 1910317"/>
              <a:gd name="connsiteY1047" fmla="*/ 531463 h 2044133"/>
              <a:gd name="connsiteX1048" fmla="*/ 1728505 w 1910317"/>
              <a:gd name="connsiteY1048" fmla="*/ 499940 h 2044133"/>
              <a:gd name="connsiteX1049" fmla="*/ 1760028 w 1910317"/>
              <a:gd name="connsiteY1049" fmla="*/ 468417 h 2044133"/>
              <a:gd name="connsiteX1050" fmla="*/ 1627644 w 1910317"/>
              <a:gd name="connsiteY1050" fmla="*/ 468417 h 2044133"/>
              <a:gd name="connsiteX1051" fmla="*/ 1659167 w 1910317"/>
              <a:gd name="connsiteY1051" fmla="*/ 499940 h 2044133"/>
              <a:gd name="connsiteX1052" fmla="*/ 1627644 w 1910317"/>
              <a:gd name="connsiteY1052" fmla="*/ 531463 h 2044133"/>
              <a:gd name="connsiteX1053" fmla="*/ 1596121 w 1910317"/>
              <a:gd name="connsiteY1053" fmla="*/ 499940 h 2044133"/>
              <a:gd name="connsiteX1054" fmla="*/ 1627644 w 1910317"/>
              <a:gd name="connsiteY1054" fmla="*/ 468417 h 2044133"/>
              <a:gd name="connsiteX1055" fmla="*/ 1508878 w 1910317"/>
              <a:gd name="connsiteY1055" fmla="*/ 468417 h 2044133"/>
              <a:gd name="connsiteX1056" fmla="*/ 1540400 w 1910317"/>
              <a:gd name="connsiteY1056" fmla="*/ 499940 h 2044133"/>
              <a:gd name="connsiteX1057" fmla="*/ 1508878 w 1910317"/>
              <a:gd name="connsiteY1057" fmla="*/ 531463 h 2044133"/>
              <a:gd name="connsiteX1058" fmla="*/ 1477355 w 1910317"/>
              <a:gd name="connsiteY1058" fmla="*/ 499940 h 2044133"/>
              <a:gd name="connsiteX1059" fmla="*/ 1508878 w 1910317"/>
              <a:gd name="connsiteY1059" fmla="*/ 468417 h 2044133"/>
              <a:gd name="connsiteX1060" fmla="*/ 1383310 w 1910317"/>
              <a:gd name="connsiteY1060" fmla="*/ 468417 h 2044133"/>
              <a:gd name="connsiteX1061" fmla="*/ 1414833 w 1910317"/>
              <a:gd name="connsiteY1061" fmla="*/ 499940 h 2044133"/>
              <a:gd name="connsiteX1062" fmla="*/ 1383310 w 1910317"/>
              <a:gd name="connsiteY1062" fmla="*/ 531463 h 2044133"/>
              <a:gd name="connsiteX1063" fmla="*/ 1351788 w 1910317"/>
              <a:gd name="connsiteY1063" fmla="*/ 499940 h 2044133"/>
              <a:gd name="connsiteX1064" fmla="*/ 1383310 w 1910317"/>
              <a:gd name="connsiteY1064" fmla="*/ 468417 h 2044133"/>
              <a:gd name="connsiteX1065" fmla="*/ 1264544 w 1910317"/>
              <a:gd name="connsiteY1065" fmla="*/ 468417 h 2044133"/>
              <a:gd name="connsiteX1066" fmla="*/ 1296067 w 1910317"/>
              <a:gd name="connsiteY1066" fmla="*/ 499940 h 2044133"/>
              <a:gd name="connsiteX1067" fmla="*/ 1264544 w 1910317"/>
              <a:gd name="connsiteY1067" fmla="*/ 531463 h 2044133"/>
              <a:gd name="connsiteX1068" fmla="*/ 1233021 w 1910317"/>
              <a:gd name="connsiteY1068" fmla="*/ 499940 h 2044133"/>
              <a:gd name="connsiteX1069" fmla="*/ 1264544 w 1910317"/>
              <a:gd name="connsiteY1069" fmla="*/ 468417 h 2044133"/>
              <a:gd name="connsiteX1070" fmla="*/ 1132160 w 1910317"/>
              <a:gd name="connsiteY1070" fmla="*/ 468417 h 2044133"/>
              <a:gd name="connsiteX1071" fmla="*/ 1163683 w 1910317"/>
              <a:gd name="connsiteY1071" fmla="*/ 499940 h 2044133"/>
              <a:gd name="connsiteX1072" fmla="*/ 1132160 w 1910317"/>
              <a:gd name="connsiteY1072" fmla="*/ 531463 h 2044133"/>
              <a:gd name="connsiteX1073" fmla="*/ 1100637 w 1910317"/>
              <a:gd name="connsiteY1073" fmla="*/ 499940 h 2044133"/>
              <a:gd name="connsiteX1074" fmla="*/ 1132160 w 1910317"/>
              <a:gd name="connsiteY1074" fmla="*/ 468417 h 2044133"/>
              <a:gd name="connsiteX1075" fmla="*/ 1013394 w 1910317"/>
              <a:gd name="connsiteY1075" fmla="*/ 468417 h 2044133"/>
              <a:gd name="connsiteX1076" fmla="*/ 1044916 w 1910317"/>
              <a:gd name="connsiteY1076" fmla="*/ 499940 h 2044133"/>
              <a:gd name="connsiteX1077" fmla="*/ 1013394 w 1910317"/>
              <a:gd name="connsiteY1077" fmla="*/ 531463 h 2044133"/>
              <a:gd name="connsiteX1078" fmla="*/ 981871 w 1910317"/>
              <a:gd name="connsiteY1078" fmla="*/ 499940 h 2044133"/>
              <a:gd name="connsiteX1079" fmla="*/ 1013394 w 1910317"/>
              <a:gd name="connsiteY1079" fmla="*/ 468417 h 2044133"/>
              <a:gd name="connsiteX1080" fmla="*/ 896923 w 1910317"/>
              <a:gd name="connsiteY1080" fmla="*/ 468417 h 2044133"/>
              <a:gd name="connsiteX1081" fmla="*/ 928446 w 1910317"/>
              <a:gd name="connsiteY1081" fmla="*/ 499940 h 2044133"/>
              <a:gd name="connsiteX1082" fmla="*/ 896923 w 1910317"/>
              <a:gd name="connsiteY1082" fmla="*/ 531463 h 2044133"/>
              <a:gd name="connsiteX1083" fmla="*/ 865400 w 1910317"/>
              <a:gd name="connsiteY1083" fmla="*/ 499940 h 2044133"/>
              <a:gd name="connsiteX1084" fmla="*/ 896923 w 1910317"/>
              <a:gd name="connsiteY1084" fmla="*/ 468417 h 2044133"/>
              <a:gd name="connsiteX1085" fmla="*/ 778157 w 1910317"/>
              <a:gd name="connsiteY1085" fmla="*/ 468417 h 2044133"/>
              <a:gd name="connsiteX1086" fmla="*/ 809680 w 1910317"/>
              <a:gd name="connsiteY1086" fmla="*/ 499940 h 2044133"/>
              <a:gd name="connsiteX1087" fmla="*/ 778157 w 1910317"/>
              <a:gd name="connsiteY1087" fmla="*/ 531463 h 2044133"/>
              <a:gd name="connsiteX1088" fmla="*/ 746634 w 1910317"/>
              <a:gd name="connsiteY1088" fmla="*/ 499940 h 2044133"/>
              <a:gd name="connsiteX1089" fmla="*/ 778157 w 1910317"/>
              <a:gd name="connsiteY1089" fmla="*/ 468417 h 2044133"/>
              <a:gd name="connsiteX1090" fmla="*/ 645773 w 1910317"/>
              <a:gd name="connsiteY1090" fmla="*/ 468417 h 2044133"/>
              <a:gd name="connsiteX1091" fmla="*/ 677296 w 1910317"/>
              <a:gd name="connsiteY1091" fmla="*/ 499940 h 2044133"/>
              <a:gd name="connsiteX1092" fmla="*/ 645773 w 1910317"/>
              <a:gd name="connsiteY1092" fmla="*/ 531463 h 2044133"/>
              <a:gd name="connsiteX1093" fmla="*/ 614250 w 1910317"/>
              <a:gd name="connsiteY1093" fmla="*/ 499940 h 2044133"/>
              <a:gd name="connsiteX1094" fmla="*/ 645773 w 1910317"/>
              <a:gd name="connsiteY1094" fmla="*/ 468417 h 2044133"/>
              <a:gd name="connsiteX1095" fmla="*/ 527007 w 1910317"/>
              <a:gd name="connsiteY1095" fmla="*/ 468417 h 2044133"/>
              <a:gd name="connsiteX1096" fmla="*/ 558529 w 1910317"/>
              <a:gd name="connsiteY1096" fmla="*/ 499940 h 2044133"/>
              <a:gd name="connsiteX1097" fmla="*/ 527007 w 1910317"/>
              <a:gd name="connsiteY1097" fmla="*/ 531463 h 2044133"/>
              <a:gd name="connsiteX1098" fmla="*/ 495484 w 1910317"/>
              <a:gd name="connsiteY1098" fmla="*/ 499940 h 2044133"/>
              <a:gd name="connsiteX1099" fmla="*/ 527007 w 1910317"/>
              <a:gd name="connsiteY1099" fmla="*/ 468417 h 2044133"/>
              <a:gd name="connsiteX1100" fmla="*/ 401439 w 1910317"/>
              <a:gd name="connsiteY1100" fmla="*/ 468417 h 2044133"/>
              <a:gd name="connsiteX1101" fmla="*/ 432962 w 1910317"/>
              <a:gd name="connsiteY1101" fmla="*/ 499940 h 2044133"/>
              <a:gd name="connsiteX1102" fmla="*/ 401439 w 1910317"/>
              <a:gd name="connsiteY1102" fmla="*/ 531463 h 2044133"/>
              <a:gd name="connsiteX1103" fmla="*/ 369917 w 1910317"/>
              <a:gd name="connsiteY1103" fmla="*/ 499940 h 2044133"/>
              <a:gd name="connsiteX1104" fmla="*/ 401439 w 1910317"/>
              <a:gd name="connsiteY1104" fmla="*/ 468417 h 2044133"/>
              <a:gd name="connsiteX1105" fmla="*/ 282673 w 1910317"/>
              <a:gd name="connsiteY1105" fmla="*/ 468417 h 2044133"/>
              <a:gd name="connsiteX1106" fmla="*/ 314196 w 1910317"/>
              <a:gd name="connsiteY1106" fmla="*/ 499940 h 2044133"/>
              <a:gd name="connsiteX1107" fmla="*/ 282673 w 1910317"/>
              <a:gd name="connsiteY1107" fmla="*/ 531463 h 2044133"/>
              <a:gd name="connsiteX1108" fmla="*/ 251150 w 1910317"/>
              <a:gd name="connsiteY1108" fmla="*/ 499940 h 2044133"/>
              <a:gd name="connsiteX1109" fmla="*/ 282673 w 1910317"/>
              <a:gd name="connsiteY1109" fmla="*/ 468417 h 2044133"/>
              <a:gd name="connsiteX1110" fmla="*/ 150289 w 1910317"/>
              <a:gd name="connsiteY1110" fmla="*/ 468417 h 2044133"/>
              <a:gd name="connsiteX1111" fmla="*/ 181812 w 1910317"/>
              <a:gd name="connsiteY1111" fmla="*/ 499940 h 2044133"/>
              <a:gd name="connsiteX1112" fmla="*/ 150289 w 1910317"/>
              <a:gd name="connsiteY1112" fmla="*/ 531463 h 2044133"/>
              <a:gd name="connsiteX1113" fmla="*/ 118766 w 1910317"/>
              <a:gd name="connsiteY1113" fmla="*/ 499940 h 2044133"/>
              <a:gd name="connsiteX1114" fmla="*/ 150289 w 1910317"/>
              <a:gd name="connsiteY1114" fmla="*/ 468417 h 2044133"/>
              <a:gd name="connsiteX1115" fmla="*/ 31523 w 1910317"/>
              <a:gd name="connsiteY1115" fmla="*/ 468417 h 2044133"/>
              <a:gd name="connsiteX1116" fmla="*/ 63045 w 1910317"/>
              <a:gd name="connsiteY1116" fmla="*/ 499940 h 2044133"/>
              <a:gd name="connsiteX1117" fmla="*/ 31523 w 1910317"/>
              <a:gd name="connsiteY1117" fmla="*/ 531463 h 2044133"/>
              <a:gd name="connsiteX1118" fmla="*/ 0 w 1910317"/>
              <a:gd name="connsiteY1118" fmla="*/ 499940 h 2044133"/>
              <a:gd name="connsiteX1119" fmla="*/ 31523 w 1910317"/>
              <a:gd name="connsiteY1119" fmla="*/ 468417 h 2044133"/>
              <a:gd name="connsiteX1120" fmla="*/ 1878794 w 1910317"/>
              <a:gd name="connsiteY1120" fmla="*/ 351314 h 2044133"/>
              <a:gd name="connsiteX1121" fmla="*/ 1910317 w 1910317"/>
              <a:gd name="connsiteY1121" fmla="*/ 382835 h 2044133"/>
              <a:gd name="connsiteX1122" fmla="*/ 1878794 w 1910317"/>
              <a:gd name="connsiteY1122" fmla="*/ 414358 h 2044133"/>
              <a:gd name="connsiteX1123" fmla="*/ 1847272 w 1910317"/>
              <a:gd name="connsiteY1123" fmla="*/ 382835 h 2044133"/>
              <a:gd name="connsiteX1124" fmla="*/ 1878794 w 1910317"/>
              <a:gd name="connsiteY1124" fmla="*/ 351314 h 2044133"/>
              <a:gd name="connsiteX1125" fmla="*/ 1760028 w 1910317"/>
              <a:gd name="connsiteY1125" fmla="*/ 351314 h 2044133"/>
              <a:gd name="connsiteX1126" fmla="*/ 1791551 w 1910317"/>
              <a:gd name="connsiteY1126" fmla="*/ 382835 h 2044133"/>
              <a:gd name="connsiteX1127" fmla="*/ 1760028 w 1910317"/>
              <a:gd name="connsiteY1127" fmla="*/ 414358 h 2044133"/>
              <a:gd name="connsiteX1128" fmla="*/ 1728505 w 1910317"/>
              <a:gd name="connsiteY1128" fmla="*/ 382835 h 2044133"/>
              <a:gd name="connsiteX1129" fmla="*/ 1760028 w 1910317"/>
              <a:gd name="connsiteY1129" fmla="*/ 351314 h 2044133"/>
              <a:gd name="connsiteX1130" fmla="*/ 1627644 w 1910317"/>
              <a:gd name="connsiteY1130" fmla="*/ 351314 h 2044133"/>
              <a:gd name="connsiteX1131" fmla="*/ 1659167 w 1910317"/>
              <a:gd name="connsiteY1131" fmla="*/ 382835 h 2044133"/>
              <a:gd name="connsiteX1132" fmla="*/ 1627644 w 1910317"/>
              <a:gd name="connsiteY1132" fmla="*/ 414358 h 2044133"/>
              <a:gd name="connsiteX1133" fmla="*/ 1596121 w 1910317"/>
              <a:gd name="connsiteY1133" fmla="*/ 382835 h 2044133"/>
              <a:gd name="connsiteX1134" fmla="*/ 1627644 w 1910317"/>
              <a:gd name="connsiteY1134" fmla="*/ 351314 h 2044133"/>
              <a:gd name="connsiteX1135" fmla="*/ 1508878 w 1910317"/>
              <a:gd name="connsiteY1135" fmla="*/ 351314 h 2044133"/>
              <a:gd name="connsiteX1136" fmla="*/ 1540400 w 1910317"/>
              <a:gd name="connsiteY1136" fmla="*/ 382835 h 2044133"/>
              <a:gd name="connsiteX1137" fmla="*/ 1508878 w 1910317"/>
              <a:gd name="connsiteY1137" fmla="*/ 414358 h 2044133"/>
              <a:gd name="connsiteX1138" fmla="*/ 1477355 w 1910317"/>
              <a:gd name="connsiteY1138" fmla="*/ 382835 h 2044133"/>
              <a:gd name="connsiteX1139" fmla="*/ 1508878 w 1910317"/>
              <a:gd name="connsiteY1139" fmla="*/ 351314 h 2044133"/>
              <a:gd name="connsiteX1140" fmla="*/ 1383310 w 1910317"/>
              <a:gd name="connsiteY1140" fmla="*/ 351314 h 2044133"/>
              <a:gd name="connsiteX1141" fmla="*/ 1414833 w 1910317"/>
              <a:gd name="connsiteY1141" fmla="*/ 382835 h 2044133"/>
              <a:gd name="connsiteX1142" fmla="*/ 1383310 w 1910317"/>
              <a:gd name="connsiteY1142" fmla="*/ 414358 h 2044133"/>
              <a:gd name="connsiteX1143" fmla="*/ 1351788 w 1910317"/>
              <a:gd name="connsiteY1143" fmla="*/ 382835 h 2044133"/>
              <a:gd name="connsiteX1144" fmla="*/ 1383310 w 1910317"/>
              <a:gd name="connsiteY1144" fmla="*/ 351314 h 2044133"/>
              <a:gd name="connsiteX1145" fmla="*/ 1264544 w 1910317"/>
              <a:gd name="connsiteY1145" fmla="*/ 351314 h 2044133"/>
              <a:gd name="connsiteX1146" fmla="*/ 1296067 w 1910317"/>
              <a:gd name="connsiteY1146" fmla="*/ 382835 h 2044133"/>
              <a:gd name="connsiteX1147" fmla="*/ 1264544 w 1910317"/>
              <a:gd name="connsiteY1147" fmla="*/ 414358 h 2044133"/>
              <a:gd name="connsiteX1148" fmla="*/ 1233021 w 1910317"/>
              <a:gd name="connsiteY1148" fmla="*/ 382835 h 2044133"/>
              <a:gd name="connsiteX1149" fmla="*/ 1264544 w 1910317"/>
              <a:gd name="connsiteY1149" fmla="*/ 351314 h 2044133"/>
              <a:gd name="connsiteX1150" fmla="*/ 1132160 w 1910317"/>
              <a:gd name="connsiteY1150" fmla="*/ 351314 h 2044133"/>
              <a:gd name="connsiteX1151" fmla="*/ 1163683 w 1910317"/>
              <a:gd name="connsiteY1151" fmla="*/ 382835 h 2044133"/>
              <a:gd name="connsiteX1152" fmla="*/ 1132160 w 1910317"/>
              <a:gd name="connsiteY1152" fmla="*/ 414358 h 2044133"/>
              <a:gd name="connsiteX1153" fmla="*/ 1100637 w 1910317"/>
              <a:gd name="connsiteY1153" fmla="*/ 382835 h 2044133"/>
              <a:gd name="connsiteX1154" fmla="*/ 1132160 w 1910317"/>
              <a:gd name="connsiteY1154" fmla="*/ 351314 h 2044133"/>
              <a:gd name="connsiteX1155" fmla="*/ 1013394 w 1910317"/>
              <a:gd name="connsiteY1155" fmla="*/ 351314 h 2044133"/>
              <a:gd name="connsiteX1156" fmla="*/ 1044916 w 1910317"/>
              <a:gd name="connsiteY1156" fmla="*/ 382835 h 2044133"/>
              <a:gd name="connsiteX1157" fmla="*/ 1013394 w 1910317"/>
              <a:gd name="connsiteY1157" fmla="*/ 414358 h 2044133"/>
              <a:gd name="connsiteX1158" fmla="*/ 981871 w 1910317"/>
              <a:gd name="connsiteY1158" fmla="*/ 382835 h 2044133"/>
              <a:gd name="connsiteX1159" fmla="*/ 1013394 w 1910317"/>
              <a:gd name="connsiteY1159" fmla="*/ 351314 h 2044133"/>
              <a:gd name="connsiteX1160" fmla="*/ 896923 w 1910317"/>
              <a:gd name="connsiteY1160" fmla="*/ 351314 h 2044133"/>
              <a:gd name="connsiteX1161" fmla="*/ 928446 w 1910317"/>
              <a:gd name="connsiteY1161" fmla="*/ 382835 h 2044133"/>
              <a:gd name="connsiteX1162" fmla="*/ 896923 w 1910317"/>
              <a:gd name="connsiteY1162" fmla="*/ 414358 h 2044133"/>
              <a:gd name="connsiteX1163" fmla="*/ 865400 w 1910317"/>
              <a:gd name="connsiteY1163" fmla="*/ 382835 h 2044133"/>
              <a:gd name="connsiteX1164" fmla="*/ 896923 w 1910317"/>
              <a:gd name="connsiteY1164" fmla="*/ 351314 h 2044133"/>
              <a:gd name="connsiteX1165" fmla="*/ 778157 w 1910317"/>
              <a:gd name="connsiteY1165" fmla="*/ 351314 h 2044133"/>
              <a:gd name="connsiteX1166" fmla="*/ 809680 w 1910317"/>
              <a:gd name="connsiteY1166" fmla="*/ 382835 h 2044133"/>
              <a:gd name="connsiteX1167" fmla="*/ 778157 w 1910317"/>
              <a:gd name="connsiteY1167" fmla="*/ 414358 h 2044133"/>
              <a:gd name="connsiteX1168" fmla="*/ 746634 w 1910317"/>
              <a:gd name="connsiteY1168" fmla="*/ 382835 h 2044133"/>
              <a:gd name="connsiteX1169" fmla="*/ 778157 w 1910317"/>
              <a:gd name="connsiteY1169" fmla="*/ 351314 h 2044133"/>
              <a:gd name="connsiteX1170" fmla="*/ 645773 w 1910317"/>
              <a:gd name="connsiteY1170" fmla="*/ 351314 h 2044133"/>
              <a:gd name="connsiteX1171" fmla="*/ 677296 w 1910317"/>
              <a:gd name="connsiteY1171" fmla="*/ 382835 h 2044133"/>
              <a:gd name="connsiteX1172" fmla="*/ 645773 w 1910317"/>
              <a:gd name="connsiteY1172" fmla="*/ 414358 h 2044133"/>
              <a:gd name="connsiteX1173" fmla="*/ 614250 w 1910317"/>
              <a:gd name="connsiteY1173" fmla="*/ 382835 h 2044133"/>
              <a:gd name="connsiteX1174" fmla="*/ 645773 w 1910317"/>
              <a:gd name="connsiteY1174" fmla="*/ 351314 h 2044133"/>
              <a:gd name="connsiteX1175" fmla="*/ 527007 w 1910317"/>
              <a:gd name="connsiteY1175" fmla="*/ 351314 h 2044133"/>
              <a:gd name="connsiteX1176" fmla="*/ 558529 w 1910317"/>
              <a:gd name="connsiteY1176" fmla="*/ 382835 h 2044133"/>
              <a:gd name="connsiteX1177" fmla="*/ 527007 w 1910317"/>
              <a:gd name="connsiteY1177" fmla="*/ 414358 h 2044133"/>
              <a:gd name="connsiteX1178" fmla="*/ 495484 w 1910317"/>
              <a:gd name="connsiteY1178" fmla="*/ 382835 h 2044133"/>
              <a:gd name="connsiteX1179" fmla="*/ 527007 w 1910317"/>
              <a:gd name="connsiteY1179" fmla="*/ 351314 h 2044133"/>
              <a:gd name="connsiteX1180" fmla="*/ 401439 w 1910317"/>
              <a:gd name="connsiteY1180" fmla="*/ 351314 h 2044133"/>
              <a:gd name="connsiteX1181" fmla="*/ 432962 w 1910317"/>
              <a:gd name="connsiteY1181" fmla="*/ 382835 h 2044133"/>
              <a:gd name="connsiteX1182" fmla="*/ 401439 w 1910317"/>
              <a:gd name="connsiteY1182" fmla="*/ 414358 h 2044133"/>
              <a:gd name="connsiteX1183" fmla="*/ 369917 w 1910317"/>
              <a:gd name="connsiteY1183" fmla="*/ 382835 h 2044133"/>
              <a:gd name="connsiteX1184" fmla="*/ 401439 w 1910317"/>
              <a:gd name="connsiteY1184" fmla="*/ 351314 h 2044133"/>
              <a:gd name="connsiteX1185" fmla="*/ 282673 w 1910317"/>
              <a:gd name="connsiteY1185" fmla="*/ 351314 h 2044133"/>
              <a:gd name="connsiteX1186" fmla="*/ 314196 w 1910317"/>
              <a:gd name="connsiteY1186" fmla="*/ 382835 h 2044133"/>
              <a:gd name="connsiteX1187" fmla="*/ 282673 w 1910317"/>
              <a:gd name="connsiteY1187" fmla="*/ 414358 h 2044133"/>
              <a:gd name="connsiteX1188" fmla="*/ 251150 w 1910317"/>
              <a:gd name="connsiteY1188" fmla="*/ 382835 h 2044133"/>
              <a:gd name="connsiteX1189" fmla="*/ 282673 w 1910317"/>
              <a:gd name="connsiteY1189" fmla="*/ 351314 h 2044133"/>
              <a:gd name="connsiteX1190" fmla="*/ 150289 w 1910317"/>
              <a:gd name="connsiteY1190" fmla="*/ 351314 h 2044133"/>
              <a:gd name="connsiteX1191" fmla="*/ 181812 w 1910317"/>
              <a:gd name="connsiteY1191" fmla="*/ 382835 h 2044133"/>
              <a:gd name="connsiteX1192" fmla="*/ 150289 w 1910317"/>
              <a:gd name="connsiteY1192" fmla="*/ 414358 h 2044133"/>
              <a:gd name="connsiteX1193" fmla="*/ 118766 w 1910317"/>
              <a:gd name="connsiteY1193" fmla="*/ 382835 h 2044133"/>
              <a:gd name="connsiteX1194" fmla="*/ 150289 w 1910317"/>
              <a:gd name="connsiteY1194" fmla="*/ 351314 h 2044133"/>
              <a:gd name="connsiteX1195" fmla="*/ 31523 w 1910317"/>
              <a:gd name="connsiteY1195" fmla="*/ 351314 h 2044133"/>
              <a:gd name="connsiteX1196" fmla="*/ 63045 w 1910317"/>
              <a:gd name="connsiteY1196" fmla="*/ 382835 h 2044133"/>
              <a:gd name="connsiteX1197" fmla="*/ 31523 w 1910317"/>
              <a:gd name="connsiteY1197" fmla="*/ 414358 h 2044133"/>
              <a:gd name="connsiteX1198" fmla="*/ 0 w 1910317"/>
              <a:gd name="connsiteY1198" fmla="*/ 382835 h 2044133"/>
              <a:gd name="connsiteX1199" fmla="*/ 31523 w 1910317"/>
              <a:gd name="connsiteY1199" fmla="*/ 351314 h 2044133"/>
              <a:gd name="connsiteX1200" fmla="*/ 1878794 w 1910317"/>
              <a:gd name="connsiteY1200" fmla="*/ 234209 h 2044133"/>
              <a:gd name="connsiteX1201" fmla="*/ 1910317 w 1910317"/>
              <a:gd name="connsiteY1201" fmla="*/ 265732 h 2044133"/>
              <a:gd name="connsiteX1202" fmla="*/ 1878794 w 1910317"/>
              <a:gd name="connsiteY1202" fmla="*/ 297254 h 2044133"/>
              <a:gd name="connsiteX1203" fmla="*/ 1847272 w 1910317"/>
              <a:gd name="connsiteY1203" fmla="*/ 265732 h 2044133"/>
              <a:gd name="connsiteX1204" fmla="*/ 1878794 w 1910317"/>
              <a:gd name="connsiteY1204" fmla="*/ 234209 h 2044133"/>
              <a:gd name="connsiteX1205" fmla="*/ 1760028 w 1910317"/>
              <a:gd name="connsiteY1205" fmla="*/ 234209 h 2044133"/>
              <a:gd name="connsiteX1206" fmla="*/ 1791551 w 1910317"/>
              <a:gd name="connsiteY1206" fmla="*/ 265732 h 2044133"/>
              <a:gd name="connsiteX1207" fmla="*/ 1760028 w 1910317"/>
              <a:gd name="connsiteY1207" fmla="*/ 297254 h 2044133"/>
              <a:gd name="connsiteX1208" fmla="*/ 1728505 w 1910317"/>
              <a:gd name="connsiteY1208" fmla="*/ 265732 h 2044133"/>
              <a:gd name="connsiteX1209" fmla="*/ 1760028 w 1910317"/>
              <a:gd name="connsiteY1209" fmla="*/ 234209 h 2044133"/>
              <a:gd name="connsiteX1210" fmla="*/ 1627644 w 1910317"/>
              <a:gd name="connsiteY1210" fmla="*/ 234209 h 2044133"/>
              <a:gd name="connsiteX1211" fmla="*/ 1659167 w 1910317"/>
              <a:gd name="connsiteY1211" fmla="*/ 265732 h 2044133"/>
              <a:gd name="connsiteX1212" fmla="*/ 1627644 w 1910317"/>
              <a:gd name="connsiteY1212" fmla="*/ 297254 h 2044133"/>
              <a:gd name="connsiteX1213" fmla="*/ 1596121 w 1910317"/>
              <a:gd name="connsiteY1213" fmla="*/ 265732 h 2044133"/>
              <a:gd name="connsiteX1214" fmla="*/ 1627644 w 1910317"/>
              <a:gd name="connsiteY1214" fmla="*/ 234209 h 2044133"/>
              <a:gd name="connsiteX1215" fmla="*/ 1508878 w 1910317"/>
              <a:gd name="connsiteY1215" fmla="*/ 234209 h 2044133"/>
              <a:gd name="connsiteX1216" fmla="*/ 1540400 w 1910317"/>
              <a:gd name="connsiteY1216" fmla="*/ 265732 h 2044133"/>
              <a:gd name="connsiteX1217" fmla="*/ 1508878 w 1910317"/>
              <a:gd name="connsiteY1217" fmla="*/ 297254 h 2044133"/>
              <a:gd name="connsiteX1218" fmla="*/ 1477355 w 1910317"/>
              <a:gd name="connsiteY1218" fmla="*/ 265732 h 2044133"/>
              <a:gd name="connsiteX1219" fmla="*/ 1508878 w 1910317"/>
              <a:gd name="connsiteY1219" fmla="*/ 234209 h 2044133"/>
              <a:gd name="connsiteX1220" fmla="*/ 1383310 w 1910317"/>
              <a:gd name="connsiteY1220" fmla="*/ 234209 h 2044133"/>
              <a:gd name="connsiteX1221" fmla="*/ 1414833 w 1910317"/>
              <a:gd name="connsiteY1221" fmla="*/ 265732 h 2044133"/>
              <a:gd name="connsiteX1222" fmla="*/ 1383310 w 1910317"/>
              <a:gd name="connsiteY1222" fmla="*/ 297254 h 2044133"/>
              <a:gd name="connsiteX1223" fmla="*/ 1351788 w 1910317"/>
              <a:gd name="connsiteY1223" fmla="*/ 265732 h 2044133"/>
              <a:gd name="connsiteX1224" fmla="*/ 1383310 w 1910317"/>
              <a:gd name="connsiteY1224" fmla="*/ 234209 h 2044133"/>
              <a:gd name="connsiteX1225" fmla="*/ 1264544 w 1910317"/>
              <a:gd name="connsiteY1225" fmla="*/ 234209 h 2044133"/>
              <a:gd name="connsiteX1226" fmla="*/ 1296067 w 1910317"/>
              <a:gd name="connsiteY1226" fmla="*/ 265732 h 2044133"/>
              <a:gd name="connsiteX1227" fmla="*/ 1264544 w 1910317"/>
              <a:gd name="connsiteY1227" fmla="*/ 297254 h 2044133"/>
              <a:gd name="connsiteX1228" fmla="*/ 1233021 w 1910317"/>
              <a:gd name="connsiteY1228" fmla="*/ 265732 h 2044133"/>
              <a:gd name="connsiteX1229" fmla="*/ 1264544 w 1910317"/>
              <a:gd name="connsiteY1229" fmla="*/ 234209 h 2044133"/>
              <a:gd name="connsiteX1230" fmla="*/ 1132160 w 1910317"/>
              <a:gd name="connsiteY1230" fmla="*/ 234209 h 2044133"/>
              <a:gd name="connsiteX1231" fmla="*/ 1163683 w 1910317"/>
              <a:gd name="connsiteY1231" fmla="*/ 265732 h 2044133"/>
              <a:gd name="connsiteX1232" fmla="*/ 1132160 w 1910317"/>
              <a:gd name="connsiteY1232" fmla="*/ 297254 h 2044133"/>
              <a:gd name="connsiteX1233" fmla="*/ 1100637 w 1910317"/>
              <a:gd name="connsiteY1233" fmla="*/ 265732 h 2044133"/>
              <a:gd name="connsiteX1234" fmla="*/ 1132160 w 1910317"/>
              <a:gd name="connsiteY1234" fmla="*/ 234209 h 2044133"/>
              <a:gd name="connsiteX1235" fmla="*/ 1013394 w 1910317"/>
              <a:gd name="connsiteY1235" fmla="*/ 234209 h 2044133"/>
              <a:gd name="connsiteX1236" fmla="*/ 1044916 w 1910317"/>
              <a:gd name="connsiteY1236" fmla="*/ 265732 h 2044133"/>
              <a:gd name="connsiteX1237" fmla="*/ 1013394 w 1910317"/>
              <a:gd name="connsiteY1237" fmla="*/ 297254 h 2044133"/>
              <a:gd name="connsiteX1238" fmla="*/ 981871 w 1910317"/>
              <a:gd name="connsiteY1238" fmla="*/ 265732 h 2044133"/>
              <a:gd name="connsiteX1239" fmla="*/ 1013394 w 1910317"/>
              <a:gd name="connsiteY1239" fmla="*/ 234209 h 2044133"/>
              <a:gd name="connsiteX1240" fmla="*/ 896923 w 1910317"/>
              <a:gd name="connsiteY1240" fmla="*/ 234209 h 2044133"/>
              <a:gd name="connsiteX1241" fmla="*/ 928446 w 1910317"/>
              <a:gd name="connsiteY1241" fmla="*/ 265732 h 2044133"/>
              <a:gd name="connsiteX1242" fmla="*/ 896923 w 1910317"/>
              <a:gd name="connsiteY1242" fmla="*/ 297254 h 2044133"/>
              <a:gd name="connsiteX1243" fmla="*/ 865400 w 1910317"/>
              <a:gd name="connsiteY1243" fmla="*/ 265732 h 2044133"/>
              <a:gd name="connsiteX1244" fmla="*/ 896923 w 1910317"/>
              <a:gd name="connsiteY1244" fmla="*/ 234209 h 2044133"/>
              <a:gd name="connsiteX1245" fmla="*/ 778157 w 1910317"/>
              <a:gd name="connsiteY1245" fmla="*/ 234209 h 2044133"/>
              <a:gd name="connsiteX1246" fmla="*/ 809680 w 1910317"/>
              <a:gd name="connsiteY1246" fmla="*/ 265732 h 2044133"/>
              <a:gd name="connsiteX1247" fmla="*/ 778157 w 1910317"/>
              <a:gd name="connsiteY1247" fmla="*/ 297254 h 2044133"/>
              <a:gd name="connsiteX1248" fmla="*/ 746634 w 1910317"/>
              <a:gd name="connsiteY1248" fmla="*/ 265732 h 2044133"/>
              <a:gd name="connsiteX1249" fmla="*/ 778157 w 1910317"/>
              <a:gd name="connsiteY1249" fmla="*/ 234209 h 2044133"/>
              <a:gd name="connsiteX1250" fmla="*/ 645773 w 1910317"/>
              <a:gd name="connsiteY1250" fmla="*/ 234209 h 2044133"/>
              <a:gd name="connsiteX1251" fmla="*/ 677296 w 1910317"/>
              <a:gd name="connsiteY1251" fmla="*/ 265732 h 2044133"/>
              <a:gd name="connsiteX1252" fmla="*/ 645773 w 1910317"/>
              <a:gd name="connsiteY1252" fmla="*/ 297254 h 2044133"/>
              <a:gd name="connsiteX1253" fmla="*/ 614250 w 1910317"/>
              <a:gd name="connsiteY1253" fmla="*/ 265732 h 2044133"/>
              <a:gd name="connsiteX1254" fmla="*/ 645773 w 1910317"/>
              <a:gd name="connsiteY1254" fmla="*/ 234209 h 2044133"/>
              <a:gd name="connsiteX1255" fmla="*/ 527007 w 1910317"/>
              <a:gd name="connsiteY1255" fmla="*/ 234209 h 2044133"/>
              <a:gd name="connsiteX1256" fmla="*/ 558529 w 1910317"/>
              <a:gd name="connsiteY1256" fmla="*/ 265732 h 2044133"/>
              <a:gd name="connsiteX1257" fmla="*/ 527007 w 1910317"/>
              <a:gd name="connsiteY1257" fmla="*/ 297254 h 2044133"/>
              <a:gd name="connsiteX1258" fmla="*/ 495484 w 1910317"/>
              <a:gd name="connsiteY1258" fmla="*/ 265732 h 2044133"/>
              <a:gd name="connsiteX1259" fmla="*/ 527007 w 1910317"/>
              <a:gd name="connsiteY1259" fmla="*/ 234209 h 2044133"/>
              <a:gd name="connsiteX1260" fmla="*/ 401439 w 1910317"/>
              <a:gd name="connsiteY1260" fmla="*/ 234209 h 2044133"/>
              <a:gd name="connsiteX1261" fmla="*/ 432962 w 1910317"/>
              <a:gd name="connsiteY1261" fmla="*/ 265732 h 2044133"/>
              <a:gd name="connsiteX1262" fmla="*/ 401439 w 1910317"/>
              <a:gd name="connsiteY1262" fmla="*/ 297254 h 2044133"/>
              <a:gd name="connsiteX1263" fmla="*/ 369917 w 1910317"/>
              <a:gd name="connsiteY1263" fmla="*/ 265732 h 2044133"/>
              <a:gd name="connsiteX1264" fmla="*/ 401439 w 1910317"/>
              <a:gd name="connsiteY1264" fmla="*/ 234209 h 2044133"/>
              <a:gd name="connsiteX1265" fmla="*/ 282673 w 1910317"/>
              <a:gd name="connsiteY1265" fmla="*/ 234209 h 2044133"/>
              <a:gd name="connsiteX1266" fmla="*/ 314196 w 1910317"/>
              <a:gd name="connsiteY1266" fmla="*/ 265732 h 2044133"/>
              <a:gd name="connsiteX1267" fmla="*/ 282673 w 1910317"/>
              <a:gd name="connsiteY1267" fmla="*/ 297254 h 2044133"/>
              <a:gd name="connsiteX1268" fmla="*/ 251150 w 1910317"/>
              <a:gd name="connsiteY1268" fmla="*/ 265732 h 2044133"/>
              <a:gd name="connsiteX1269" fmla="*/ 282673 w 1910317"/>
              <a:gd name="connsiteY1269" fmla="*/ 234209 h 2044133"/>
              <a:gd name="connsiteX1270" fmla="*/ 150289 w 1910317"/>
              <a:gd name="connsiteY1270" fmla="*/ 234209 h 2044133"/>
              <a:gd name="connsiteX1271" fmla="*/ 181812 w 1910317"/>
              <a:gd name="connsiteY1271" fmla="*/ 265732 h 2044133"/>
              <a:gd name="connsiteX1272" fmla="*/ 150289 w 1910317"/>
              <a:gd name="connsiteY1272" fmla="*/ 297254 h 2044133"/>
              <a:gd name="connsiteX1273" fmla="*/ 118766 w 1910317"/>
              <a:gd name="connsiteY1273" fmla="*/ 265732 h 2044133"/>
              <a:gd name="connsiteX1274" fmla="*/ 150289 w 1910317"/>
              <a:gd name="connsiteY1274" fmla="*/ 234209 h 2044133"/>
              <a:gd name="connsiteX1275" fmla="*/ 31523 w 1910317"/>
              <a:gd name="connsiteY1275" fmla="*/ 234209 h 2044133"/>
              <a:gd name="connsiteX1276" fmla="*/ 63045 w 1910317"/>
              <a:gd name="connsiteY1276" fmla="*/ 265732 h 2044133"/>
              <a:gd name="connsiteX1277" fmla="*/ 31523 w 1910317"/>
              <a:gd name="connsiteY1277" fmla="*/ 297254 h 2044133"/>
              <a:gd name="connsiteX1278" fmla="*/ 0 w 1910317"/>
              <a:gd name="connsiteY1278" fmla="*/ 265732 h 2044133"/>
              <a:gd name="connsiteX1279" fmla="*/ 31523 w 1910317"/>
              <a:gd name="connsiteY1279" fmla="*/ 234209 h 2044133"/>
              <a:gd name="connsiteX1280" fmla="*/ 1878794 w 1910317"/>
              <a:gd name="connsiteY1280" fmla="*/ 117105 h 2044133"/>
              <a:gd name="connsiteX1281" fmla="*/ 1910317 w 1910317"/>
              <a:gd name="connsiteY1281" fmla="*/ 148628 h 2044133"/>
              <a:gd name="connsiteX1282" fmla="*/ 1878794 w 1910317"/>
              <a:gd name="connsiteY1282" fmla="*/ 180149 h 2044133"/>
              <a:gd name="connsiteX1283" fmla="*/ 1847272 w 1910317"/>
              <a:gd name="connsiteY1283" fmla="*/ 148628 h 2044133"/>
              <a:gd name="connsiteX1284" fmla="*/ 1878794 w 1910317"/>
              <a:gd name="connsiteY1284" fmla="*/ 117105 h 2044133"/>
              <a:gd name="connsiteX1285" fmla="*/ 1760028 w 1910317"/>
              <a:gd name="connsiteY1285" fmla="*/ 117105 h 2044133"/>
              <a:gd name="connsiteX1286" fmla="*/ 1791551 w 1910317"/>
              <a:gd name="connsiteY1286" fmla="*/ 148628 h 2044133"/>
              <a:gd name="connsiteX1287" fmla="*/ 1760028 w 1910317"/>
              <a:gd name="connsiteY1287" fmla="*/ 180149 h 2044133"/>
              <a:gd name="connsiteX1288" fmla="*/ 1728505 w 1910317"/>
              <a:gd name="connsiteY1288" fmla="*/ 148628 h 2044133"/>
              <a:gd name="connsiteX1289" fmla="*/ 1760028 w 1910317"/>
              <a:gd name="connsiteY1289" fmla="*/ 117105 h 2044133"/>
              <a:gd name="connsiteX1290" fmla="*/ 1627644 w 1910317"/>
              <a:gd name="connsiteY1290" fmla="*/ 117105 h 2044133"/>
              <a:gd name="connsiteX1291" fmla="*/ 1659167 w 1910317"/>
              <a:gd name="connsiteY1291" fmla="*/ 148628 h 2044133"/>
              <a:gd name="connsiteX1292" fmla="*/ 1627644 w 1910317"/>
              <a:gd name="connsiteY1292" fmla="*/ 180149 h 2044133"/>
              <a:gd name="connsiteX1293" fmla="*/ 1596121 w 1910317"/>
              <a:gd name="connsiteY1293" fmla="*/ 148628 h 2044133"/>
              <a:gd name="connsiteX1294" fmla="*/ 1627644 w 1910317"/>
              <a:gd name="connsiteY1294" fmla="*/ 117105 h 2044133"/>
              <a:gd name="connsiteX1295" fmla="*/ 1508878 w 1910317"/>
              <a:gd name="connsiteY1295" fmla="*/ 117105 h 2044133"/>
              <a:gd name="connsiteX1296" fmla="*/ 1540400 w 1910317"/>
              <a:gd name="connsiteY1296" fmla="*/ 148628 h 2044133"/>
              <a:gd name="connsiteX1297" fmla="*/ 1508878 w 1910317"/>
              <a:gd name="connsiteY1297" fmla="*/ 180149 h 2044133"/>
              <a:gd name="connsiteX1298" fmla="*/ 1477355 w 1910317"/>
              <a:gd name="connsiteY1298" fmla="*/ 148628 h 2044133"/>
              <a:gd name="connsiteX1299" fmla="*/ 1508878 w 1910317"/>
              <a:gd name="connsiteY1299" fmla="*/ 117105 h 2044133"/>
              <a:gd name="connsiteX1300" fmla="*/ 1383310 w 1910317"/>
              <a:gd name="connsiteY1300" fmla="*/ 117105 h 2044133"/>
              <a:gd name="connsiteX1301" fmla="*/ 1414833 w 1910317"/>
              <a:gd name="connsiteY1301" fmla="*/ 148628 h 2044133"/>
              <a:gd name="connsiteX1302" fmla="*/ 1383310 w 1910317"/>
              <a:gd name="connsiteY1302" fmla="*/ 180149 h 2044133"/>
              <a:gd name="connsiteX1303" fmla="*/ 1351788 w 1910317"/>
              <a:gd name="connsiteY1303" fmla="*/ 148628 h 2044133"/>
              <a:gd name="connsiteX1304" fmla="*/ 1383310 w 1910317"/>
              <a:gd name="connsiteY1304" fmla="*/ 117105 h 2044133"/>
              <a:gd name="connsiteX1305" fmla="*/ 1264544 w 1910317"/>
              <a:gd name="connsiteY1305" fmla="*/ 117105 h 2044133"/>
              <a:gd name="connsiteX1306" fmla="*/ 1296067 w 1910317"/>
              <a:gd name="connsiteY1306" fmla="*/ 148628 h 2044133"/>
              <a:gd name="connsiteX1307" fmla="*/ 1264544 w 1910317"/>
              <a:gd name="connsiteY1307" fmla="*/ 180149 h 2044133"/>
              <a:gd name="connsiteX1308" fmla="*/ 1233021 w 1910317"/>
              <a:gd name="connsiteY1308" fmla="*/ 148628 h 2044133"/>
              <a:gd name="connsiteX1309" fmla="*/ 1264544 w 1910317"/>
              <a:gd name="connsiteY1309" fmla="*/ 117105 h 2044133"/>
              <a:gd name="connsiteX1310" fmla="*/ 1132160 w 1910317"/>
              <a:gd name="connsiteY1310" fmla="*/ 117105 h 2044133"/>
              <a:gd name="connsiteX1311" fmla="*/ 1163683 w 1910317"/>
              <a:gd name="connsiteY1311" fmla="*/ 148628 h 2044133"/>
              <a:gd name="connsiteX1312" fmla="*/ 1132160 w 1910317"/>
              <a:gd name="connsiteY1312" fmla="*/ 180149 h 2044133"/>
              <a:gd name="connsiteX1313" fmla="*/ 1100637 w 1910317"/>
              <a:gd name="connsiteY1313" fmla="*/ 148628 h 2044133"/>
              <a:gd name="connsiteX1314" fmla="*/ 1132160 w 1910317"/>
              <a:gd name="connsiteY1314" fmla="*/ 117105 h 2044133"/>
              <a:gd name="connsiteX1315" fmla="*/ 1013394 w 1910317"/>
              <a:gd name="connsiteY1315" fmla="*/ 117105 h 2044133"/>
              <a:gd name="connsiteX1316" fmla="*/ 1044916 w 1910317"/>
              <a:gd name="connsiteY1316" fmla="*/ 148628 h 2044133"/>
              <a:gd name="connsiteX1317" fmla="*/ 1013394 w 1910317"/>
              <a:gd name="connsiteY1317" fmla="*/ 180149 h 2044133"/>
              <a:gd name="connsiteX1318" fmla="*/ 981871 w 1910317"/>
              <a:gd name="connsiteY1318" fmla="*/ 148628 h 2044133"/>
              <a:gd name="connsiteX1319" fmla="*/ 1013394 w 1910317"/>
              <a:gd name="connsiteY1319" fmla="*/ 117105 h 2044133"/>
              <a:gd name="connsiteX1320" fmla="*/ 896923 w 1910317"/>
              <a:gd name="connsiteY1320" fmla="*/ 117105 h 2044133"/>
              <a:gd name="connsiteX1321" fmla="*/ 928446 w 1910317"/>
              <a:gd name="connsiteY1321" fmla="*/ 148628 h 2044133"/>
              <a:gd name="connsiteX1322" fmla="*/ 896923 w 1910317"/>
              <a:gd name="connsiteY1322" fmla="*/ 180149 h 2044133"/>
              <a:gd name="connsiteX1323" fmla="*/ 865400 w 1910317"/>
              <a:gd name="connsiteY1323" fmla="*/ 148628 h 2044133"/>
              <a:gd name="connsiteX1324" fmla="*/ 896923 w 1910317"/>
              <a:gd name="connsiteY1324" fmla="*/ 117105 h 2044133"/>
              <a:gd name="connsiteX1325" fmla="*/ 778157 w 1910317"/>
              <a:gd name="connsiteY1325" fmla="*/ 117105 h 2044133"/>
              <a:gd name="connsiteX1326" fmla="*/ 809680 w 1910317"/>
              <a:gd name="connsiteY1326" fmla="*/ 148628 h 2044133"/>
              <a:gd name="connsiteX1327" fmla="*/ 778157 w 1910317"/>
              <a:gd name="connsiteY1327" fmla="*/ 180149 h 2044133"/>
              <a:gd name="connsiteX1328" fmla="*/ 746634 w 1910317"/>
              <a:gd name="connsiteY1328" fmla="*/ 148628 h 2044133"/>
              <a:gd name="connsiteX1329" fmla="*/ 778157 w 1910317"/>
              <a:gd name="connsiteY1329" fmla="*/ 117105 h 2044133"/>
              <a:gd name="connsiteX1330" fmla="*/ 645773 w 1910317"/>
              <a:gd name="connsiteY1330" fmla="*/ 117105 h 2044133"/>
              <a:gd name="connsiteX1331" fmla="*/ 677296 w 1910317"/>
              <a:gd name="connsiteY1331" fmla="*/ 148628 h 2044133"/>
              <a:gd name="connsiteX1332" fmla="*/ 645773 w 1910317"/>
              <a:gd name="connsiteY1332" fmla="*/ 180149 h 2044133"/>
              <a:gd name="connsiteX1333" fmla="*/ 614250 w 1910317"/>
              <a:gd name="connsiteY1333" fmla="*/ 148628 h 2044133"/>
              <a:gd name="connsiteX1334" fmla="*/ 645773 w 1910317"/>
              <a:gd name="connsiteY1334" fmla="*/ 117105 h 2044133"/>
              <a:gd name="connsiteX1335" fmla="*/ 527007 w 1910317"/>
              <a:gd name="connsiteY1335" fmla="*/ 117105 h 2044133"/>
              <a:gd name="connsiteX1336" fmla="*/ 558529 w 1910317"/>
              <a:gd name="connsiteY1336" fmla="*/ 148628 h 2044133"/>
              <a:gd name="connsiteX1337" fmla="*/ 527007 w 1910317"/>
              <a:gd name="connsiteY1337" fmla="*/ 180149 h 2044133"/>
              <a:gd name="connsiteX1338" fmla="*/ 495484 w 1910317"/>
              <a:gd name="connsiteY1338" fmla="*/ 148628 h 2044133"/>
              <a:gd name="connsiteX1339" fmla="*/ 527007 w 1910317"/>
              <a:gd name="connsiteY1339" fmla="*/ 117105 h 2044133"/>
              <a:gd name="connsiteX1340" fmla="*/ 401439 w 1910317"/>
              <a:gd name="connsiteY1340" fmla="*/ 117105 h 2044133"/>
              <a:gd name="connsiteX1341" fmla="*/ 432962 w 1910317"/>
              <a:gd name="connsiteY1341" fmla="*/ 148628 h 2044133"/>
              <a:gd name="connsiteX1342" fmla="*/ 401439 w 1910317"/>
              <a:gd name="connsiteY1342" fmla="*/ 180149 h 2044133"/>
              <a:gd name="connsiteX1343" fmla="*/ 369917 w 1910317"/>
              <a:gd name="connsiteY1343" fmla="*/ 148628 h 2044133"/>
              <a:gd name="connsiteX1344" fmla="*/ 401439 w 1910317"/>
              <a:gd name="connsiteY1344" fmla="*/ 117105 h 2044133"/>
              <a:gd name="connsiteX1345" fmla="*/ 282673 w 1910317"/>
              <a:gd name="connsiteY1345" fmla="*/ 117105 h 2044133"/>
              <a:gd name="connsiteX1346" fmla="*/ 314196 w 1910317"/>
              <a:gd name="connsiteY1346" fmla="*/ 148628 h 2044133"/>
              <a:gd name="connsiteX1347" fmla="*/ 282673 w 1910317"/>
              <a:gd name="connsiteY1347" fmla="*/ 180149 h 2044133"/>
              <a:gd name="connsiteX1348" fmla="*/ 251150 w 1910317"/>
              <a:gd name="connsiteY1348" fmla="*/ 148628 h 2044133"/>
              <a:gd name="connsiteX1349" fmla="*/ 282673 w 1910317"/>
              <a:gd name="connsiteY1349" fmla="*/ 117105 h 2044133"/>
              <a:gd name="connsiteX1350" fmla="*/ 150289 w 1910317"/>
              <a:gd name="connsiteY1350" fmla="*/ 117105 h 2044133"/>
              <a:gd name="connsiteX1351" fmla="*/ 181812 w 1910317"/>
              <a:gd name="connsiteY1351" fmla="*/ 148628 h 2044133"/>
              <a:gd name="connsiteX1352" fmla="*/ 150289 w 1910317"/>
              <a:gd name="connsiteY1352" fmla="*/ 180149 h 2044133"/>
              <a:gd name="connsiteX1353" fmla="*/ 118766 w 1910317"/>
              <a:gd name="connsiteY1353" fmla="*/ 148628 h 2044133"/>
              <a:gd name="connsiteX1354" fmla="*/ 150289 w 1910317"/>
              <a:gd name="connsiteY1354" fmla="*/ 117105 h 2044133"/>
              <a:gd name="connsiteX1355" fmla="*/ 31523 w 1910317"/>
              <a:gd name="connsiteY1355" fmla="*/ 117105 h 2044133"/>
              <a:gd name="connsiteX1356" fmla="*/ 63045 w 1910317"/>
              <a:gd name="connsiteY1356" fmla="*/ 148628 h 2044133"/>
              <a:gd name="connsiteX1357" fmla="*/ 31523 w 1910317"/>
              <a:gd name="connsiteY1357" fmla="*/ 180149 h 2044133"/>
              <a:gd name="connsiteX1358" fmla="*/ 0 w 1910317"/>
              <a:gd name="connsiteY1358" fmla="*/ 148628 h 2044133"/>
              <a:gd name="connsiteX1359" fmla="*/ 31523 w 1910317"/>
              <a:gd name="connsiteY1359" fmla="*/ 117105 h 2044133"/>
              <a:gd name="connsiteX1360" fmla="*/ 1878794 w 1910317"/>
              <a:gd name="connsiteY1360" fmla="*/ 0 h 2044133"/>
              <a:gd name="connsiteX1361" fmla="*/ 1910317 w 1910317"/>
              <a:gd name="connsiteY1361" fmla="*/ 31523 h 2044133"/>
              <a:gd name="connsiteX1362" fmla="*/ 1878794 w 1910317"/>
              <a:gd name="connsiteY1362" fmla="*/ 63045 h 2044133"/>
              <a:gd name="connsiteX1363" fmla="*/ 1847272 w 1910317"/>
              <a:gd name="connsiteY1363" fmla="*/ 31523 h 2044133"/>
              <a:gd name="connsiteX1364" fmla="*/ 1878794 w 1910317"/>
              <a:gd name="connsiteY1364" fmla="*/ 0 h 2044133"/>
              <a:gd name="connsiteX1365" fmla="*/ 1760028 w 1910317"/>
              <a:gd name="connsiteY1365" fmla="*/ 0 h 2044133"/>
              <a:gd name="connsiteX1366" fmla="*/ 1791551 w 1910317"/>
              <a:gd name="connsiteY1366" fmla="*/ 31523 h 2044133"/>
              <a:gd name="connsiteX1367" fmla="*/ 1760028 w 1910317"/>
              <a:gd name="connsiteY1367" fmla="*/ 63045 h 2044133"/>
              <a:gd name="connsiteX1368" fmla="*/ 1728505 w 1910317"/>
              <a:gd name="connsiteY1368" fmla="*/ 31523 h 2044133"/>
              <a:gd name="connsiteX1369" fmla="*/ 1760028 w 1910317"/>
              <a:gd name="connsiteY1369" fmla="*/ 0 h 2044133"/>
              <a:gd name="connsiteX1370" fmla="*/ 1627644 w 1910317"/>
              <a:gd name="connsiteY1370" fmla="*/ 0 h 2044133"/>
              <a:gd name="connsiteX1371" fmla="*/ 1659167 w 1910317"/>
              <a:gd name="connsiteY1371" fmla="*/ 31523 h 2044133"/>
              <a:gd name="connsiteX1372" fmla="*/ 1627644 w 1910317"/>
              <a:gd name="connsiteY1372" fmla="*/ 63045 h 2044133"/>
              <a:gd name="connsiteX1373" fmla="*/ 1596121 w 1910317"/>
              <a:gd name="connsiteY1373" fmla="*/ 31523 h 2044133"/>
              <a:gd name="connsiteX1374" fmla="*/ 1627644 w 1910317"/>
              <a:gd name="connsiteY1374" fmla="*/ 0 h 2044133"/>
              <a:gd name="connsiteX1375" fmla="*/ 1508878 w 1910317"/>
              <a:gd name="connsiteY1375" fmla="*/ 0 h 2044133"/>
              <a:gd name="connsiteX1376" fmla="*/ 1540400 w 1910317"/>
              <a:gd name="connsiteY1376" fmla="*/ 31523 h 2044133"/>
              <a:gd name="connsiteX1377" fmla="*/ 1508878 w 1910317"/>
              <a:gd name="connsiteY1377" fmla="*/ 63045 h 2044133"/>
              <a:gd name="connsiteX1378" fmla="*/ 1477355 w 1910317"/>
              <a:gd name="connsiteY1378" fmla="*/ 31523 h 2044133"/>
              <a:gd name="connsiteX1379" fmla="*/ 1508878 w 1910317"/>
              <a:gd name="connsiteY1379" fmla="*/ 0 h 2044133"/>
              <a:gd name="connsiteX1380" fmla="*/ 1383310 w 1910317"/>
              <a:gd name="connsiteY1380" fmla="*/ 0 h 2044133"/>
              <a:gd name="connsiteX1381" fmla="*/ 1414833 w 1910317"/>
              <a:gd name="connsiteY1381" fmla="*/ 31523 h 2044133"/>
              <a:gd name="connsiteX1382" fmla="*/ 1383310 w 1910317"/>
              <a:gd name="connsiteY1382" fmla="*/ 63045 h 2044133"/>
              <a:gd name="connsiteX1383" fmla="*/ 1351788 w 1910317"/>
              <a:gd name="connsiteY1383" fmla="*/ 31523 h 2044133"/>
              <a:gd name="connsiteX1384" fmla="*/ 1383310 w 1910317"/>
              <a:gd name="connsiteY1384" fmla="*/ 0 h 2044133"/>
              <a:gd name="connsiteX1385" fmla="*/ 1264544 w 1910317"/>
              <a:gd name="connsiteY1385" fmla="*/ 0 h 2044133"/>
              <a:gd name="connsiteX1386" fmla="*/ 1296067 w 1910317"/>
              <a:gd name="connsiteY1386" fmla="*/ 31523 h 2044133"/>
              <a:gd name="connsiteX1387" fmla="*/ 1264544 w 1910317"/>
              <a:gd name="connsiteY1387" fmla="*/ 63045 h 2044133"/>
              <a:gd name="connsiteX1388" fmla="*/ 1233021 w 1910317"/>
              <a:gd name="connsiteY1388" fmla="*/ 31523 h 2044133"/>
              <a:gd name="connsiteX1389" fmla="*/ 1264544 w 1910317"/>
              <a:gd name="connsiteY1389" fmla="*/ 0 h 2044133"/>
              <a:gd name="connsiteX1390" fmla="*/ 1132160 w 1910317"/>
              <a:gd name="connsiteY1390" fmla="*/ 0 h 2044133"/>
              <a:gd name="connsiteX1391" fmla="*/ 1163683 w 1910317"/>
              <a:gd name="connsiteY1391" fmla="*/ 31523 h 2044133"/>
              <a:gd name="connsiteX1392" fmla="*/ 1132160 w 1910317"/>
              <a:gd name="connsiteY1392" fmla="*/ 63045 h 2044133"/>
              <a:gd name="connsiteX1393" fmla="*/ 1100637 w 1910317"/>
              <a:gd name="connsiteY1393" fmla="*/ 31523 h 2044133"/>
              <a:gd name="connsiteX1394" fmla="*/ 1132160 w 1910317"/>
              <a:gd name="connsiteY1394" fmla="*/ 0 h 2044133"/>
              <a:gd name="connsiteX1395" fmla="*/ 1013394 w 1910317"/>
              <a:gd name="connsiteY1395" fmla="*/ 0 h 2044133"/>
              <a:gd name="connsiteX1396" fmla="*/ 1044916 w 1910317"/>
              <a:gd name="connsiteY1396" fmla="*/ 31523 h 2044133"/>
              <a:gd name="connsiteX1397" fmla="*/ 1013394 w 1910317"/>
              <a:gd name="connsiteY1397" fmla="*/ 63045 h 2044133"/>
              <a:gd name="connsiteX1398" fmla="*/ 981871 w 1910317"/>
              <a:gd name="connsiteY1398" fmla="*/ 31523 h 2044133"/>
              <a:gd name="connsiteX1399" fmla="*/ 1013394 w 1910317"/>
              <a:gd name="connsiteY1399" fmla="*/ 0 h 2044133"/>
              <a:gd name="connsiteX1400" fmla="*/ 896923 w 1910317"/>
              <a:gd name="connsiteY1400" fmla="*/ 0 h 2044133"/>
              <a:gd name="connsiteX1401" fmla="*/ 928446 w 1910317"/>
              <a:gd name="connsiteY1401" fmla="*/ 31523 h 2044133"/>
              <a:gd name="connsiteX1402" fmla="*/ 896923 w 1910317"/>
              <a:gd name="connsiteY1402" fmla="*/ 63045 h 2044133"/>
              <a:gd name="connsiteX1403" fmla="*/ 865400 w 1910317"/>
              <a:gd name="connsiteY1403" fmla="*/ 31523 h 2044133"/>
              <a:gd name="connsiteX1404" fmla="*/ 896923 w 1910317"/>
              <a:gd name="connsiteY1404" fmla="*/ 0 h 2044133"/>
              <a:gd name="connsiteX1405" fmla="*/ 778157 w 1910317"/>
              <a:gd name="connsiteY1405" fmla="*/ 0 h 2044133"/>
              <a:gd name="connsiteX1406" fmla="*/ 809680 w 1910317"/>
              <a:gd name="connsiteY1406" fmla="*/ 31523 h 2044133"/>
              <a:gd name="connsiteX1407" fmla="*/ 778157 w 1910317"/>
              <a:gd name="connsiteY1407" fmla="*/ 63045 h 2044133"/>
              <a:gd name="connsiteX1408" fmla="*/ 746634 w 1910317"/>
              <a:gd name="connsiteY1408" fmla="*/ 31523 h 2044133"/>
              <a:gd name="connsiteX1409" fmla="*/ 778157 w 1910317"/>
              <a:gd name="connsiteY1409" fmla="*/ 0 h 2044133"/>
              <a:gd name="connsiteX1410" fmla="*/ 645773 w 1910317"/>
              <a:gd name="connsiteY1410" fmla="*/ 0 h 2044133"/>
              <a:gd name="connsiteX1411" fmla="*/ 677296 w 1910317"/>
              <a:gd name="connsiteY1411" fmla="*/ 31523 h 2044133"/>
              <a:gd name="connsiteX1412" fmla="*/ 645773 w 1910317"/>
              <a:gd name="connsiteY1412" fmla="*/ 63045 h 2044133"/>
              <a:gd name="connsiteX1413" fmla="*/ 614250 w 1910317"/>
              <a:gd name="connsiteY1413" fmla="*/ 31523 h 2044133"/>
              <a:gd name="connsiteX1414" fmla="*/ 645773 w 1910317"/>
              <a:gd name="connsiteY1414" fmla="*/ 0 h 2044133"/>
              <a:gd name="connsiteX1415" fmla="*/ 527007 w 1910317"/>
              <a:gd name="connsiteY1415" fmla="*/ 0 h 2044133"/>
              <a:gd name="connsiteX1416" fmla="*/ 558529 w 1910317"/>
              <a:gd name="connsiteY1416" fmla="*/ 31523 h 2044133"/>
              <a:gd name="connsiteX1417" fmla="*/ 527007 w 1910317"/>
              <a:gd name="connsiteY1417" fmla="*/ 63045 h 2044133"/>
              <a:gd name="connsiteX1418" fmla="*/ 495484 w 1910317"/>
              <a:gd name="connsiteY1418" fmla="*/ 31523 h 2044133"/>
              <a:gd name="connsiteX1419" fmla="*/ 527007 w 1910317"/>
              <a:gd name="connsiteY1419" fmla="*/ 0 h 2044133"/>
              <a:gd name="connsiteX1420" fmla="*/ 401439 w 1910317"/>
              <a:gd name="connsiteY1420" fmla="*/ 0 h 2044133"/>
              <a:gd name="connsiteX1421" fmla="*/ 432962 w 1910317"/>
              <a:gd name="connsiteY1421" fmla="*/ 31523 h 2044133"/>
              <a:gd name="connsiteX1422" fmla="*/ 401439 w 1910317"/>
              <a:gd name="connsiteY1422" fmla="*/ 63045 h 2044133"/>
              <a:gd name="connsiteX1423" fmla="*/ 369917 w 1910317"/>
              <a:gd name="connsiteY1423" fmla="*/ 31523 h 2044133"/>
              <a:gd name="connsiteX1424" fmla="*/ 401439 w 1910317"/>
              <a:gd name="connsiteY1424" fmla="*/ 0 h 2044133"/>
              <a:gd name="connsiteX1425" fmla="*/ 282673 w 1910317"/>
              <a:gd name="connsiteY1425" fmla="*/ 0 h 2044133"/>
              <a:gd name="connsiteX1426" fmla="*/ 314196 w 1910317"/>
              <a:gd name="connsiteY1426" fmla="*/ 31523 h 2044133"/>
              <a:gd name="connsiteX1427" fmla="*/ 282673 w 1910317"/>
              <a:gd name="connsiteY1427" fmla="*/ 63045 h 2044133"/>
              <a:gd name="connsiteX1428" fmla="*/ 251150 w 1910317"/>
              <a:gd name="connsiteY1428" fmla="*/ 31523 h 2044133"/>
              <a:gd name="connsiteX1429" fmla="*/ 282673 w 1910317"/>
              <a:gd name="connsiteY1429" fmla="*/ 0 h 2044133"/>
              <a:gd name="connsiteX1430" fmla="*/ 150289 w 1910317"/>
              <a:gd name="connsiteY1430" fmla="*/ 0 h 2044133"/>
              <a:gd name="connsiteX1431" fmla="*/ 181812 w 1910317"/>
              <a:gd name="connsiteY1431" fmla="*/ 31523 h 2044133"/>
              <a:gd name="connsiteX1432" fmla="*/ 150289 w 1910317"/>
              <a:gd name="connsiteY1432" fmla="*/ 63045 h 2044133"/>
              <a:gd name="connsiteX1433" fmla="*/ 118766 w 1910317"/>
              <a:gd name="connsiteY1433" fmla="*/ 31523 h 2044133"/>
              <a:gd name="connsiteX1434" fmla="*/ 150289 w 1910317"/>
              <a:gd name="connsiteY1434" fmla="*/ 0 h 2044133"/>
              <a:gd name="connsiteX1435" fmla="*/ 31523 w 1910317"/>
              <a:gd name="connsiteY1435" fmla="*/ 0 h 2044133"/>
              <a:gd name="connsiteX1436" fmla="*/ 63045 w 1910317"/>
              <a:gd name="connsiteY1436" fmla="*/ 31523 h 2044133"/>
              <a:gd name="connsiteX1437" fmla="*/ 31523 w 1910317"/>
              <a:gd name="connsiteY1437" fmla="*/ 63045 h 2044133"/>
              <a:gd name="connsiteX1438" fmla="*/ 0 w 1910317"/>
              <a:gd name="connsiteY1438" fmla="*/ 31523 h 2044133"/>
              <a:gd name="connsiteX1439" fmla="*/ 31523 w 1910317"/>
              <a:gd name="connsiteY1439" fmla="*/ 0 h 2044133"/>
            </a:gdLst>
            <a:ahLst/>
            <a:cxnLst/>
            <a:rect l="l" t="t" r="r" b="b"/>
            <a:pathLst>
              <a:path w="1910317" h="2044133">
                <a:moveTo>
                  <a:pt x="1878794" y="1981089"/>
                </a:moveTo>
                <a:cubicBezTo>
                  <a:pt x="1896205" y="1981089"/>
                  <a:pt x="1910317" y="1995201"/>
                  <a:pt x="1910317" y="2012610"/>
                </a:cubicBezTo>
                <a:cubicBezTo>
                  <a:pt x="1910317" y="2030021"/>
                  <a:pt x="1896205" y="2044133"/>
                  <a:pt x="1878794" y="2044133"/>
                </a:cubicBezTo>
                <a:cubicBezTo>
                  <a:pt x="1861385" y="2044133"/>
                  <a:pt x="1847272" y="2030021"/>
                  <a:pt x="1847272" y="2012610"/>
                </a:cubicBezTo>
                <a:cubicBezTo>
                  <a:pt x="1847272" y="1995201"/>
                  <a:pt x="1861385" y="1981089"/>
                  <a:pt x="1878794" y="1981089"/>
                </a:cubicBezTo>
                <a:close/>
                <a:moveTo>
                  <a:pt x="1760028" y="1981089"/>
                </a:moveTo>
                <a:cubicBezTo>
                  <a:pt x="1777437" y="1981089"/>
                  <a:pt x="1791551" y="1995201"/>
                  <a:pt x="1791551" y="2012610"/>
                </a:cubicBezTo>
                <a:cubicBezTo>
                  <a:pt x="1791551" y="2030021"/>
                  <a:pt x="1777437" y="2044133"/>
                  <a:pt x="1760028" y="2044133"/>
                </a:cubicBezTo>
                <a:cubicBezTo>
                  <a:pt x="1742618" y="2044133"/>
                  <a:pt x="1728505" y="2030021"/>
                  <a:pt x="1728505" y="2012610"/>
                </a:cubicBezTo>
                <a:cubicBezTo>
                  <a:pt x="1728505" y="1995201"/>
                  <a:pt x="1742618" y="1981089"/>
                  <a:pt x="1760028" y="1981089"/>
                </a:cubicBezTo>
                <a:close/>
                <a:moveTo>
                  <a:pt x="1627644" y="1981089"/>
                </a:moveTo>
                <a:cubicBezTo>
                  <a:pt x="1645054" y="1981089"/>
                  <a:pt x="1659167" y="1995201"/>
                  <a:pt x="1659167" y="2012610"/>
                </a:cubicBezTo>
                <a:cubicBezTo>
                  <a:pt x="1659167" y="2030021"/>
                  <a:pt x="1645054" y="2044133"/>
                  <a:pt x="1627644" y="2044133"/>
                </a:cubicBezTo>
                <a:cubicBezTo>
                  <a:pt x="1610235" y="2044133"/>
                  <a:pt x="1596121" y="2030021"/>
                  <a:pt x="1596121" y="2012610"/>
                </a:cubicBezTo>
                <a:cubicBezTo>
                  <a:pt x="1596121" y="1995201"/>
                  <a:pt x="1610235" y="1981089"/>
                  <a:pt x="1627644" y="1981089"/>
                </a:cubicBezTo>
                <a:close/>
                <a:moveTo>
                  <a:pt x="1508878" y="1981089"/>
                </a:moveTo>
                <a:cubicBezTo>
                  <a:pt x="1526287" y="1981089"/>
                  <a:pt x="1540400" y="1995201"/>
                  <a:pt x="1540400" y="2012610"/>
                </a:cubicBezTo>
                <a:cubicBezTo>
                  <a:pt x="1540400" y="2030021"/>
                  <a:pt x="1526287" y="2044133"/>
                  <a:pt x="1508878" y="2044133"/>
                </a:cubicBezTo>
                <a:cubicBezTo>
                  <a:pt x="1491467" y="2044133"/>
                  <a:pt x="1477355" y="2030021"/>
                  <a:pt x="1477355" y="2012610"/>
                </a:cubicBezTo>
                <a:cubicBezTo>
                  <a:pt x="1477355" y="1995201"/>
                  <a:pt x="1491467" y="1981089"/>
                  <a:pt x="1508878" y="1981089"/>
                </a:cubicBezTo>
                <a:close/>
                <a:moveTo>
                  <a:pt x="1383310" y="1981089"/>
                </a:moveTo>
                <a:cubicBezTo>
                  <a:pt x="1400721" y="1981089"/>
                  <a:pt x="1414833" y="1995201"/>
                  <a:pt x="1414833" y="2012610"/>
                </a:cubicBezTo>
                <a:cubicBezTo>
                  <a:pt x="1414833" y="2030021"/>
                  <a:pt x="1400721" y="2044133"/>
                  <a:pt x="1383310" y="2044133"/>
                </a:cubicBezTo>
                <a:cubicBezTo>
                  <a:pt x="1365901" y="2044133"/>
                  <a:pt x="1351788" y="2030021"/>
                  <a:pt x="1351788" y="2012610"/>
                </a:cubicBezTo>
                <a:cubicBezTo>
                  <a:pt x="1351788" y="1995201"/>
                  <a:pt x="1365901" y="1981089"/>
                  <a:pt x="1383310" y="1981089"/>
                </a:cubicBezTo>
                <a:close/>
                <a:moveTo>
                  <a:pt x="1264544" y="1981089"/>
                </a:moveTo>
                <a:cubicBezTo>
                  <a:pt x="1281953" y="1981089"/>
                  <a:pt x="1296067" y="1995201"/>
                  <a:pt x="1296067" y="2012610"/>
                </a:cubicBezTo>
                <a:cubicBezTo>
                  <a:pt x="1296067" y="2030021"/>
                  <a:pt x="1281953" y="2044133"/>
                  <a:pt x="1264544" y="2044133"/>
                </a:cubicBezTo>
                <a:cubicBezTo>
                  <a:pt x="1247134" y="2044133"/>
                  <a:pt x="1233021" y="2030021"/>
                  <a:pt x="1233021" y="2012610"/>
                </a:cubicBezTo>
                <a:cubicBezTo>
                  <a:pt x="1233021" y="1995201"/>
                  <a:pt x="1247134" y="1981089"/>
                  <a:pt x="1264544" y="1981089"/>
                </a:cubicBezTo>
                <a:close/>
                <a:moveTo>
                  <a:pt x="1132160" y="1981089"/>
                </a:moveTo>
                <a:cubicBezTo>
                  <a:pt x="1149570" y="1981089"/>
                  <a:pt x="1163683" y="1995201"/>
                  <a:pt x="1163683" y="2012610"/>
                </a:cubicBezTo>
                <a:cubicBezTo>
                  <a:pt x="1163683" y="2030021"/>
                  <a:pt x="1149570" y="2044133"/>
                  <a:pt x="1132160" y="2044133"/>
                </a:cubicBezTo>
                <a:cubicBezTo>
                  <a:pt x="1114751" y="2044133"/>
                  <a:pt x="1100637" y="2030021"/>
                  <a:pt x="1100637" y="2012610"/>
                </a:cubicBezTo>
                <a:cubicBezTo>
                  <a:pt x="1100637" y="1995201"/>
                  <a:pt x="1114751" y="1981089"/>
                  <a:pt x="1132160" y="1981089"/>
                </a:cubicBezTo>
                <a:close/>
                <a:moveTo>
                  <a:pt x="1013394" y="1981089"/>
                </a:moveTo>
                <a:cubicBezTo>
                  <a:pt x="1030803" y="1981089"/>
                  <a:pt x="1044916" y="1995201"/>
                  <a:pt x="1044916" y="2012610"/>
                </a:cubicBezTo>
                <a:cubicBezTo>
                  <a:pt x="1044916" y="2030021"/>
                  <a:pt x="1030803" y="2044133"/>
                  <a:pt x="1013394" y="2044133"/>
                </a:cubicBezTo>
                <a:cubicBezTo>
                  <a:pt x="995983" y="2044133"/>
                  <a:pt x="981871" y="2030021"/>
                  <a:pt x="981871" y="2012610"/>
                </a:cubicBezTo>
                <a:cubicBezTo>
                  <a:pt x="981871" y="1995201"/>
                  <a:pt x="995983" y="1981089"/>
                  <a:pt x="1013394" y="1981089"/>
                </a:cubicBezTo>
                <a:close/>
                <a:moveTo>
                  <a:pt x="896923" y="1981089"/>
                </a:moveTo>
                <a:cubicBezTo>
                  <a:pt x="914334" y="1981089"/>
                  <a:pt x="928446" y="1995201"/>
                  <a:pt x="928446" y="2012610"/>
                </a:cubicBezTo>
                <a:cubicBezTo>
                  <a:pt x="928446" y="2030021"/>
                  <a:pt x="914334" y="2044133"/>
                  <a:pt x="896923" y="2044133"/>
                </a:cubicBezTo>
                <a:cubicBezTo>
                  <a:pt x="879514" y="2044133"/>
                  <a:pt x="865400" y="2030021"/>
                  <a:pt x="865400" y="2012610"/>
                </a:cubicBezTo>
                <a:cubicBezTo>
                  <a:pt x="865400" y="1995201"/>
                  <a:pt x="879514" y="1981089"/>
                  <a:pt x="896923" y="1981089"/>
                </a:cubicBezTo>
                <a:close/>
                <a:moveTo>
                  <a:pt x="778157" y="1981089"/>
                </a:moveTo>
                <a:cubicBezTo>
                  <a:pt x="795566" y="1981089"/>
                  <a:pt x="809680" y="1995201"/>
                  <a:pt x="809680" y="2012610"/>
                </a:cubicBezTo>
                <a:cubicBezTo>
                  <a:pt x="809680" y="2030021"/>
                  <a:pt x="795566" y="2044133"/>
                  <a:pt x="778157" y="2044133"/>
                </a:cubicBezTo>
                <a:cubicBezTo>
                  <a:pt x="760747" y="2044133"/>
                  <a:pt x="746634" y="2030021"/>
                  <a:pt x="746634" y="2012610"/>
                </a:cubicBezTo>
                <a:cubicBezTo>
                  <a:pt x="746634" y="1995201"/>
                  <a:pt x="760747" y="1981089"/>
                  <a:pt x="778157" y="1981089"/>
                </a:cubicBezTo>
                <a:close/>
                <a:moveTo>
                  <a:pt x="645773" y="1981089"/>
                </a:moveTo>
                <a:cubicBezTo>
                  <a:pt x="663183" y="1981089"/>
                  <a:pt x="677296" y="1995201"/>
                  <a:pt x="677296" y="2012610"/>
                </a:cubicBezTo>
                <a:cubicBezTo>
                  <a:pt x="677296" y="2030021"/>
                  <a:pt x="663183" y="2044133"/>
                  <a:pt x="645773" y="2044133"/>
                </a:cubicBezTo>
                <a:cubicBezTo>
                  <a:pt x="628364" y="2044133"/>
                  <a:pt x="614250" y="2030021"/>
                  <a:pt x="614250" y="2012610"/>
                </a:cubicBezTo>
                <a:cubicBezTo>
                  <a:pt x="614250" y="1995201"/>
                  <a:pt x="628364" y="1981089"/>
                  <a:pt x="645773" y="1981089"/>
                </a:cubicBezTo>
                <a:close/>
                <a:moveTo>
                  <a:pt x="527007" y="1981089"/>
                </a:moveTo>
                <a:cubicBezTo>
                  <a:pt x="544416" y="1981089"/>
                  <a:pt x="558529" y="1995201"/>
                  <a:pt x="558529" y="2012610"/>
                </a:cubicBezTo>
                <a:cubicBezTo>
                  <a:pt x="558529" y="2030021"/>
                  <a:pt x="544416" y="2044133"/>
                  <a:pt x="527007" y="2044133"/>
                </a:cubicBezTo>
                <a:cubicBezTo>
                  <a:pt x="509596" y="2044133"/>
                  <a:pt x="495484" y="2030021"/>
                  <a:pt x="495484" y="2012610"/>
                </a:cubicBezTo>
                <a:cubicBezTo>
                  <a:pt x="495484" y="1995201"/>
                  <a:pt x="509596" y="1981089"/>
                  <a:pt x="527007" y="1981089"/>
                </a:cubicBezTo>
                <a:close/>
                <a:moveTo>
                  <a:pt x="401439" y="1981089"/>
                </a:moveTo>
                <a:cubicBezTo>
                  <a:pt x="418850" y="1981089"/>
                  <a:pt x="432962" y="1995201"/>
                  <a:pt x="432962" y="2012610"/>
                </a:cubicBezTo>
                <a:cubicBezTo>
                  <a:pt x="432962" y="2030021"/>
                  <a:pt x="418850" y="2044133"/>
                  <a:pt x="401439" y="2044133"/>
                </a:cubicBezTo>
                <a:cubicBezTo>
                  <a:pt x="384030" y="2044133"/>
                  <a:pt x="369917" y="2030021"/>
                  <a:pt x="369917" y="2012610"/>
                </a:cubicBezTo>
                <a:cubicBezTo>
                  <a:pt x="369917" y="1995201"/>
                  <a:pt x="384030" y="1981089"/>
                  <a:pt x="401439" y="1981089"/>
                </a:cubicBezTo>
                <a:close/>
                <a:moveTo>
                  <a:pt x="282673" y="1981089"/>
                </a:moveTo>
                <a:cubicBezTo>
                  <a:pt x="300082" y="1981089"/>
                  <a:pt x="314196" y="1995201"/>
                  <a:pt x="314196" y="2012610"/>
                </a:cubicBezTo>
                <a:cubicBezTo>
                  <a:pt x="314196" y="2030021"/>
                  <a:pt x="300082" y="2044133"/>
                  <a:pt x="282673" y="2044133"/>
                </a:cubicBezTo>
                <a:cubicBezTo>
                  <a:pt x="265263" y="2044133"/>
                  <a:pt x="251150" y="2030021"/>
                  <a:pt x="251150" y="2012610"/>
                </a:cubicBezTo>
                <a:cubicBezTo>
                  <a:pt x="251150" y="1995201"/>
                  <a:pt x="265263" y="1981089"/>
                  <a:pt x="282673" y="1981089"/>
                </a:cubicBezTo>
                <a:close/>
                <a:moveTo>
                  <a:pt x="150289" y="1981089"/>
                </a:moveTo>
                <a:cubicBezTo>
                  <a:pt x="167699" y="1981089"/>
                  <a:pt x="181812" y="1995201"/>
                  <a:pt x="181812" y="2012610"/>
                </a:cubicBezTo>
                <a:cubicBezTo>
                  <a:pt x="181812" y="2030021"/>
                  <a:pt x="167699" y="2044133"/>
                  <a:pt x="150289" y="2044133"/>
                </a:cubicBezTo>
                <a:cubicBezTo>
                  <a:pt x="132880" y="2044133"/>
                  <a:pt x="118766" y="2030021"/>
                  <a:pt x="118766" y="2012610"/>
                </a:cubicBezTo>
                <a:cubicBezTo>
                  <a:pt x="118766" y="1995201"/>
                  <a:pt x="132880" y="1981089"/>
                  <a:pt x="150289" y="1981089"/>
                </a:cubicBezTo>
                <a:close/>
                <a:moveTo>
                  <a:pt x="31523" y="1981089"/>
                </a:moveTo>
                <a:cubicBezTo>
                  <a:pt x="48932" y="1981089"/>
                  <a:pt x="63045" y="1995201"/>
                  <a:pt x="63045" y="2012610"/>
                </a:cubicBezTo>
                <a:cubicBezTo>
                  <a:pt x="63045" y="2030021"/>
                  <a:pt x="48932" y="2044133"/>
                  <a:pt x="31523" y="2044133"/>
                </a:cubicBezTo>
                <a:cubicBezTo>
                  <a:pt x="14112" y="2044133"/>
                  <a:pt x="0" y="2030021"/>
                  <a:pt x="0" y="2012610"/>
                </a:cubicBezTo>
                <a:cubicBezTo>
                  <a:pt x="0" y="1995201"/>
                  <a:pt x="14112" y="1981089"/>
                  <a:pt x="31523" y="1981089"/>
                </a:cubicBezTo>
                <a:close/>
                <a:moveTo>
                  <a:pt x="1878794" y="1863985"/>
                </a:moveTo>
                <a:cubicBezTo>
                  <a:pt x="1896205" y="1863985"/>
                  <a:pt x="1910317" y="1878098"/>
                  <a:pt x="1910317" y="1895507"/>
                </a:cubicBezTo>
                <a:cubicBezTo>
                  <a:pt x="1910317" y="1912917"/>
                  <a:pt x="1896205" y="1927029"/>
                  <a:pt x="1878794" y="1927029"/>
                </a:cubicBezTo>
                <a:cubicBezTo>
                  <a:pt x="1861385" y="1927029"/>
                  <a:pt x="1847272" y="1912917"/>
                  <a:pt x="1847272" y="1895507"/>
                </a:cubicBezTo>
                <a:cubicBezTo>
                  <a:pt x="1847272" y="1878098"/>
                  <a:pt x="1861385" y="1863985"/>
                  <a:pt x="1878794" y="1863985"/>
                </a:cubicBezTo>
                <a:close/>
                <a:moveTo>
                  <a:pt x="1760028" y="1863985"/>
                </a:moveTo>
                <a:cubicBezTo>
                  <a:pt x="1777437" y="1863985"/>
                  <a:pt x="1791551" y="1878098"/>
                  <a:pt x="1791551" y="1895507"/>
                </a:cubicBezTo>
                <a:cubicBezTo>
                  <a:pt x="1791551" y="1912917"/>
                  <a:pt x="1777437" y="1927029"/>
                  <a:pt x="1760028" y="1927029"/>
                </a:cubicBezTo>
                <a:cubicBezTo>
                  <a:pt x="1742618" y="1927029"/>
                  <a:pt x="1728505" y="1912917"/>
                  <a:pt x="1728505" y="1895507"/>
                </a:cubicBezTo>
                <a:cubicBezTo>
                  <a:pt x="1728505" y="1878098"/>
                  <a:pt x="1742618" y="1863985"/>
                  <a:pt x="1760028" y="1863985"/>
                </a:cubicBezTo>
                <a:close/>
                <a:moveTo>
                  <a:pt x="1627644" y="1863985"/>
                </a:moveTo>
                <a:cubicBezTo>
                  <a:pt x="1645054" y="1863985"/>
                  <a:pt x="1659167" y="1878098"/>
                  <a:pt x="1659167" y="1895507"/>
                </a:cubicBezTo>
                <a:cubicBezTo>
                  <a:pt x="1659167" y="1912917"/>
                  <a:pt x="1645054" y="1927029"/>
                  <a:pt x="1627644" y="1927029"/>
                </a:cubicBezTo>
                <a:cubicBezTo>
                  <a:pt x="1610235" y="1927029"/>
                  <a:pt x="1596121" y="1912917"/>
                  <a:pt x="1596121" y="1895507"/>
                </a:cubicBezTo>
                <a:cubicBezTo>
                  <a:pt x="1596121" y="1878098"/>
                  <a:pt x="1610235" y="1863985"/>
                  <a:pt x="1627644" y="1863985"/>
                </a:cubicBezTo>
                <a:close/>
                <a:moveTo>
                  <a:pt x="1508878" y="1863985"/>
                </a:moveTo>
                <a:cubicBezTo>
                  <a:pt x="1526287" y="1863985"/>
                  <a:pt x="1540400" y="1878098"/>
                  <a:pt x="1540400" y="1895507"/>
                </a:cubicBezTo>
                <a:cubicBezTo>
                  <a:pt x="1540400" y="1912917"/>
                  <a:pt x="1526287" y="1927029"/>
                  <a:pt x="1508878" y="1927029"/>
                </a:cubicBezTo>
                <a:cubicBezTo>
                  <a:pt x="1491467" y="1927029"/>
                  <a:pt x="1477355" y="1912917"/>
                  <a:pt x="1477355" y="1895507"/>
                </a:cubicBezTo>
                <a:cubicBezTo>
                  <a:pt x="1477355" y="1878098"/>
                  <a:pt x="1491467" y="1863985"/>
                  <a:pt x="1508878" y="1863985"/>
                </a:cubicBezTo>
                <a:close/>
                <a:moveTo>
                  <a:pt x="1383310" y="1863985"/>
                </a:moveTo>
                <a:cubicBezTo>
                  <a:pt x="1400721" y="1863985"/>
                  <a:pt x="1414833" y="1878098"/>
                  <a:pt x="1414833" y="1895507"/>
                </a:cubicBezTo>
                <a:cubicBezTo>
                  <a:pt x="1414833" y="1912917"/>
                  <a:pt x="1400721" y="1927029"/>
                  <a:pt x="1383310" y="1927029"/>
                </a:cubicBezTo>
                <a:cubicBezTo>
                  <a:pt x="1365901" y="1927029"/>
                  <a:pt x="1351788" y="1912917"/>
                  <a:pt x="1351788" y="1895507"/>
                </a:cubicBezTo>
                <a:cubicBezTo>
                  <a:pt x="1351788" y="1878098"/>
                  <a:pt x="1365901" y="1863985"/>
                  <a:pt x="1383310" y="1863985"/>
                </a:cubicBezTo>
                <a:close/>
                <a:moveTo>
                  <a:pt x="1264544" y="1863985"/>
                </a:moveTo>
                <a:cubicBezTo>
                  <a:pt x="1281953" y="1863985"/>
                  <a:pt x="1296067" y="1878098"/>
                  <a:pt x="1296067" y="1895507"/>
                </a:cubicBezTo>
                <a:cubicBezTo>
                  <a:pt x="1296067" y="1912917"/>
                  <a:pt x="1281953" y="1927029"/>
                  <a:pt x="1264544" y="1927029"/>
                </a:cubicBezTo>
                <a:cubicBezTo>
                  <a:pt x="1247134" y="1927029"/>
                  <a:pt x="1233021" y="1912917"/>
                  <a:pt x="1233021" y="1895507"/>
                </a:cubicBezTo>
                <a:cubicBezTo>
                  <a:pt x="1233021" y="1878098"/>
                  <a:pt x="1247134" y="1863985"/>
                  <a:pt x="1264544" y="1863985"/>
                </a:cubicBezTo>
                <a:close/>
                <a:moveTo>
                  <a:pt x="1132160" y="1863985"/>
                </a:moveTo>
                <a:cubicBezTo>
                  <a:pt x="1149570" y="1863985"/>
                  <a:pt x="1163683" y="1878098"/>
                  <a:pt x="1163683" y="1895507"/>
                </a:cubicBezTo>
                <a:cubicBezTo>
                  <a:pt x="1163683" y="1912917"/>
                  <a:pt x="1149570" y="1927029"/>
                  <a:pt x="1132160" y="1927029"/>
                </a:cubicBezTo>
                <a:cubicBezTo>
                  <a:pt x="1114751" y="1927029"/>
                  <a:pt x="1100637" y="1912917"/>
                  <a:pt x="1100637" y="1895507"/>
                </a:cubicBezTo>
                <a:cubicBezTo>
                  <a:pt x="1100637" y="1878098"/>
                  <a:pt x="1114751" y="1863985"/>
                  <a:pt x="1132160" y="1863985"/>
                </a:cubicBezTo>
                <a:close/>
                <a:moveTo>
                  <a:pt x="1013394" y="1863985"/>
                </a:moveTo>
                <a:cubicBezTo>
                  <a:pt x="1030803" y="1863985"/>
                  <a:pt x="1044916" y="1878098"/>
                  <a:pt x="1044916" y="1895507"/>
                </a:cubicBezTo>
                <a:cubicBezTo>
                  <a:pt x="1044916" y="1912917"/>
                  <a:pt x="1030803" y="1927029"/>
                  <a:pt x="1013394" y="1927029"/>
                </a:cubicBezTo>
                <a:cubicBezTo>
                  <a:pt x="995983" y="1927029"/>
                  <a:pt x="981871" y="1912917"/>
                  <a:pt x="981871" y="1895507"/>
                </a:cubicBezTo>
                <a:cubicBezTo>
                  <a:pt x="981871" y="1878098"/>
                  <a:pt x="995983" y="1863985"/>
                  <a:pt x="1013394" y="1863985"/>
                </a:cubicBezTo>
                <a:close/>
                <a:moveTo>
                  <a:pt x="896923" y="1863985"/>
                </a:moveTo>
                <a:cubicBezTo>
                  <a:pt x="914334" y="1863985"/>
                  <a:pt x="928446" y="1878098"/>
                  <a:pt x="928446" y="1895507"/>
                </a:cubicBezTo>
                <a:cubicBezTo>
                  <a:pt x="928446" y="1912917"/>
                  <a:pt x="914334" y="1927029"/>
                  <a:pt x="896923" y="1927029"/>
                </a:cubicBezTo>
                <a:cubicBezTo>
                  <a:pt x="879514" y="1927029"/>
                  <a:pt x="865400" y="1912917"/>
                  <a:pt x="865400" y="1895507"/>
                </a:cubicBezTo>
                <a:cubicBezTo>
                  <a:pt x="865400" y="1878098"/>
                  <a:pt x="879514" y="1863985"/>
                  <a:pt x="896923" y="1863985"/>
                </a:cubicBezTo>
                <a:close/>
                <a:moveTo>
                  <a:pt x="778157" y="1863985"/>
                </a:moveTo>
                <a:cubicBezTo>
                  <a:pt x="795566" y="1863985"/>
                  <a:pt x="809680" y="1878098"/>
                  <a:pt x="809680" y="1895507"/>
                </a:cubicBezTo>
                <a:cubicBezTo>
                  <a:pt x="809680" y="1912917"/>
                  <a:pt x="795566" y="1927029"/>
                  <a:pt x="778157" y="1927029"/>
                </a:cubicBezTo>
                <a:cubicBezTo>
                  <a:pt x="760747" y="1927029"/>
                  <a:pt x="746634" y="1912917"/>
                  <a:pt x="746634" y="1895507"/>
                </a:cubicBezTo>
                <a:cubicBezTo>
                  <a:pt x="746634" y="1878098"/>
                  <a:pt x="760747" y="1863985"/>
                  <a:pt x="778157" y="1863985"/>
                </a:cubicBezTo>
                <a:close/>
                <a:moveTo>
                  <a:pt x="645773" y="1863985"/>
                </a:moveTo>
                <a:cubicBezTo>
                  <a:pt x="663183" y="1863985"/>
                  <a:pt x="677296" y="1878098"/>
                  <a:pt x="677296" y="1895507"/>
                </a:cubicBezTo>
                <a:cubicBezTo>
                  <a:pt x="677296" y="1912917"/>
                  <a:pt x="663183" y="1927029"/>
                  <a:pt x="645773" y="1927029"/>
                </a:cubicBezTo>
                <a:cubicBezTo>
                  <a:pt x="628364" y="1927029"/>
                  <a:pt x="614250" y="1912917"/>
                  <a:pt x="614250" y="1895507"/>
                </a:cubicBezTo>
                <a:cubicBezTo>
                  <a:pt x="614250" y="1878098"/>
                  <a:pt x="628364" y="1863985"/>
                  <a:pt x="645773" y="1863985"/>
                </a:cubicBezTo>
                <a:close/>
                <a:moveTo>
                  <a:pt x="527007" y="1863985"/>
                </a:moveTo>
                <a:cubicBezTo>
                  <a:pt x="544416" y="1863985"/>
                  <a:pt x="558529" y="1878098"/>
                  <a:pt x="558529" y="1895507"/>
                </a:cubicBezTo>
                <a:cubicBezTo>
                  <a:pt x="558529" y="1912917"/>
                  <a:pt x="544416" y="1927029"/>
                  <a:pt x="527007" y="1927029"/>
                </a:cubicBezTo>
                <a:cubicBezTo>
                  <a:pt x="509596" y="1927029"/>
                  <a:pt x="495484" y="1912917"/>
                  <a:pt x="495484" y="1895507"/>
                </a:cubicBezTo>
                <a:cubicBezTo>
                  <a:pt x="495484" y="1878098"/>
                  <a:pt x="509596" y="1863985"/>
                  <a:pt x="527007" y="1863985"/>
                </a:cubicBezTo>
                <a:close/>
                <a:moveTo>
                  <a:pt x="401439" y="1863985"/>
                </a:moveTo>
                <a:cubicBezTo>
                  <a:pt x="418850" y="1863985"/>
                  <a:pt x="432962" y="1878098"/>
                  <a:pt x="432962" y="1895507"/>
                </a:cubicBezTo>
                <a:cubicBezTo>
                  <a:pt x="432962" y="1912917"/>
                  <a:pt x="418850" y="1927029"/>
                  <a:pt x="401439" y="1927029"/>
                </a:cubicBezTo>
                <a:cubicBezTo>
                  <a:pt x="384030" y="1927029"/>
                  <a:pt x="369917" y="1912917"/>
                  <a:pt x="369917" y="1895507"/>
                </a:cubicBezTo>
                <a:cubicBezTo>
                  <a:pt x="369917" y="1878098"/>
                  <a:pt x="384030" y="1863985"/>
                  <a:pt x="401439" y="1863985"/>
                </a:cubicBezTo>
                <a:close/>
                <a:moveTo>
                  <a:pt x="282673" y="1863985"/>
                </a:moveTo>
                <a:cubicBezTo>
                  <a:pt x="300082" y="1863985"/>
                  <a:pt x="314196" y="1878098"/>
                  <a:pt x="314196" y="1895507"/>
                </a:cubicBezTo>
                <a:cubicBezTo>
                  <a:pt x="314196" y="1912917"/>
                  <a:pt x="300082" y="1927029"/>
                  <a:pt x="282673" y="1927029"/>
                </a:cubicBezTo>
                <a:cubicBezTo>
                  <a:pt x="265263" y="1927029"/>
                  <a:pt x="251150" y="1912917"/>
                  <a:pt x="251150" y="1895507"/>
                </a:cubicBezTo>
                <a:cubicBezTo>
                  <a:pt x="251150" y="1878098"/>
                  <a:pt x="265263" y="1863985"/>
                  <a:pt x="282673" y="1863985"/>
                </a:cubicBezTo>
                <a:close/>
                <a:moveTo>
                  <a:pt x="150289" y="1863985"/>
                </a:moveTo>
                <a:cubicBezTo>
                  <a:pt x="167699" y="1863985"/>
                  <a:pt x="181812" y="1878098"/>
                  <a:pt x="181812" y="1895507"/>
                </a:cubicBezTo>
                <a:cubicBezTo>
                  <a:pt x="181812" y="1912917"/>
                  <a:pt x="167699" y="1927029"/>
                  <a:pt x="150289" y="1927029"/>
                </a:cubicBezTo>
                <a:cubicBezTo>
                  <a:pt x="132880" y="1927029"/>
                  <a:pt x="118766" y="1912917"/>
                  <a:pt x="118766" y="1895507"/>
                </a:cubicBezTo>
                <a:cubicBezTo>
                  <a:pt x="118766" y="1878098"/>
                  <a:pt x="132880" y="1863985"/>
                  <a:pt x="150289" y="1863985"/>
                </a:cubicBezTo>
                <a:close/>
                <a:moveTo>
                  <a:pt x="31523" y="1863985"/>
                </a:moveTo>
                <a:cubicBezTo>
                  <a:pt x="48932" y="1863985"/>
                  <a:pt x="63045" y="1878098"/>
                  <a:pt x="63045" y="1895507"/>
                </a:cubicBezTo>
                <a:cubicBezTo>
                  <a:pt x="63045" y="1912917"/>
                  <a:pt x="48932" y="1927029"/>
                  <a:pt x="31523" y="1927029"/>
                </a:cubicBezTo>
                <a:cubicBezTo>
                  <a:pt x="14112" y="1927029"/>
                  <a:pt x="0" y="1912917"/>
                  <a:pt x="0" y="1895507"/>
                </a:cubicBezTo>
                <a:cubicBezTo>
                  <a:pt x="0" y="1878098"/>
                  <a:pt x="14112" y="1863985"/>
                  <a:pt x="31523" y="1863985"/>
                </a:cubicBezTo>
                <a:close/>
                <a:moveTo>
                  <a:pt x="1878794" y="1746881"/>
                </a:moveTo>
                <a:cubicBezTo>
                  <a:pt x="1896205" y="1746881"/>
                  <a:pt x="1910317" y="1760993"/>
                  <a:pt x="1910317" y="1778403"/>
                </a:cubicBezTo>
                <a:cubicBezTo>
                  <a:pt x="1910317" y="1795812"/>
                  <a:pt x="1896205" y="1809925"/>
                  <a:pt x="1878794" y="1809925"/>
                </a:cubicBezTo>
                <a:cubicBezTo>
                  <a:pt x="1861385" y="1809925"/>
                  <a:pt x="1847272" y="1795812"/>
                  <a:pt x="1847272" y="1778403"/>
                </a:cubicBezTo>
                <a:cubicBezTo>
                  <a:pt x="1847272" y="1760993"/>
                  <a:pt x="1861385" y="1746881"/>
                  <a:pt x="1878794" y="1746881"/>
                </a:cubicBezTo>
                <a:close/>
                <a:moveTo>
                  <a:pt x="1760028" y="1746881"/>
                </a:moveTo>
                <a:cubicBezTo>
                  <a:pt x="1777437" y="1746881"/>
                  <a:pt x="1791551" y="1760993"/>
                  <a:pt x="1791551" y="1778403"/>
                </a:cubicBezTo>
                <a:cubicBezTo>
                  <a:pt x="1791551" y="1795812"/>
                  <a:pt x="1777437" y="1809925"/>
                  <a:pt x="1760028" y="1809925"/>
                </a:cubicBezTo>
                <a:cubicBezTo>
                  <a:pt x="1742618" y="1809925"/>
                  <a:pt x="1728505" y="1795812"/>
                  <a:pt x="1728505" y="1778403"/>
                </a:cubicBezTo>
                <a:cubicBezTo>
                  <a:pt x="1728505" y="1760993"/>
                  <a:pt x="1742618" y="1746881"/>
                  <a:pt x="1760028" y="1746881"/>
                </a:cubicBezTo>
                <a:close/>
                <a:moveTo>
                  <a:pt x="1627644" y="1746881"/>
                </a:moveTo>
                <a:cubicBezTo>
                  <a:pt x="1645054" y="1746881"/>
                  <a:pt x="1659167" y="1760993"/>
                  <a:pt x="1659167" y="1778403"/>
                </a:cubicBezTo>
                <a:cubicBezTo>
                  <a:pt x="1659167" y="1795812"/>
                  <a:pt x="1645054" y="1809925"/>
                  <a:pt x="1627644" y="1809925"/>
                </a:cubicBezTo>
                <a:cubicBezTo>
                  <a:pt x="1610235" y="1809925"/>
                  <a:pt x="1596121" y="1795812"/>
                  <a:pt x="1596121" y="1778403"/>
                </a:cubicBezTo>
                <a:cubicBezTo>
                  <a:pt x="1596121" y="1760993"/>
                  <a:pt x="1610235" y="1746881"/>
                  <a:pt x="1627644" y="1746881"/>
                </a:cubicBezTo>
                <a:close/>
                <a:moveTo>
                  <a:pt x="1508878" y="1746881"/>
                </a:moveTo>
                <a:cubicBezTo>
                  <a:pt x="1526287" y="1746881"/>
                  <a:pt x="1540400" y="1760993"/>
                  <a:pt x="1540400" y="1778403"/>
                </a:cubicBezTo>
                <a:cubicBezTo>
                  <a:pt x="1540400" y="1795812"/>
                  <a:pt x="1526287" y="1809925"/>
                  <a:pt x="1508878" y="1809925"/>
                </a:cubicBezTo>
                <a:cubicBezTo>
                  <a:pt x="1491467" y="1809925"/>
                  <a:pt x="1477355" y="1795812"/>
                  <a:pt x="1477355" y="1778403"/>
                </a:cubicBezTo>
                <a:cubicBezTo>
                  <a:pt x="1477355" y="1760993"/>
                  <a:pt x="1491467" y="1746881"/>
                  <a:pt x="1508878" y="1746881"/>
                </a:cubicBezTo>
                <a:close/>
                <a:moveTo>
                  <a:pt x="1383310" y="1746881"/>
                </a:moveTo>
                <a:cubicBezTo>
                  <a:pt x="1400721" y="1746881"/>
                  <a:pt x="1414833" y="1760993"/>
                  <a:pt x="1414833" y="1778403"/>
                </a:cubicBezTo>
                <a:cubicBezTo>
                  <a:pt x="1414833" y="1795812"/>
                  <a:pt x="1400721" y="1809925"/>
                  <a:pt x="1383310" y="1809925"/>
                </a:cubicBezTo>
                <a:cubicBezTo>
                  <a:pt x="1365901" y="1809925"/>
                  <a:pt x="1351788" y="1795812"/>
                  <a:pt x="1351788" y="1778403"/>
                </a:cubicBezTo>
                <a:cubicBezTo>
                  <a:pt x="1351788" y="1760993"/>
                  <a:pt x="1365901" y="1746881"/>
                  <a:pt x="1383310" y="1746881"/>
                </a:cubicBezTo>
                <a:close/>
                <a:moveTo>
                  <a:pt x="1264544" y="1746881"/>
                </a:moveTo>
                <a:cubicBezTo>
                  <a:pt x="1281953" y="1746881"/>
                  <a:pt x="1296067" y="1760993"/>
                  <a:pt x="1296067" y="1778403"/>
                </a:cubicBezTo>
                <a:cubicBezTo>
                  <a:pt x="1296067" y="1795812"/>
                  <a:pt x="1281953" y="1809925"/>
                  <a:pt x="1264544" y="1809925"/>
                </a:cubicBezTo>
                <a:cubicBezTo>
                  <a:pt x="1247134" y="1809925"/>
                  <a:pt x="1233021" y="1795812"/>
                  <a:pt x="1233021" y="1778403"/>
                </a:cubicBezTo>
                <a:cubicBezTo>
                  <a:pt x="1233021" y="1760993"/>
                  <a:pt x="1247134" y="1746881"/>
                  <a:pt x="1264544" y="1746881"/>
                </a:cubicBezTo>
                <a:close/>
                <a:moveTo>
                  <a:pt x="1132160" y="1746881"/>
                </a:moveTo>
                <a:cubicBezTo>
                  <a:pt x="1149570" y="1746881"/>
                  <a:pt x="1163683" y="1760993"/>
                  <a:pt x="1163683" y="1778403"/>
                </a:cubicBezTo>
                <a:cubicBezTo>
                  <a:pt x="1163683" y="1795812"/>
                  <a:pt x="1149570" y="1809925"/>
                  <a:pt x="1132160" y="1809925"/>
                </a:cubicBezTo>
                <a:cubicBezTo>
                  <a:pt x="1114751" y="1809925"/>
                  <a:pt x="1100637" y="1795812"/>
                  <a:pt x="1100637" y="1778403"/>
                </a:cubicBezTo>
                <a:cubicBezTo>
                  <a:pt x="1100637" y="1760993"/>
                  <a:pt x="1114751" y="1746881"/>
                  <a:pt x="1132160" y="1746881"/>
                </a:cubicBezTo>
                <a:close/>
                <a:moveTo>
                  <a:pt x="1013394" y="1746881"/>
                </a:moveTo>
                <a:cubicBezTo>
                  <a:pt x="1030803" y="1746881"/>
                  <a:pt x="1044916" y="1760993"/>
                  <a:pt x="1044916" y="1778403"/>
                </a:cubicBezTo>
                <a:cubicBezTo>
                  <a:pt x="1044916" y="1795812"/>
                  <a:pt x="1030803" y="1809925"/>
                  <a:pt x="1013394" y="1809925"/>
                </a:cubicBezTo>
                <a:cubicBezTo>
                  <a:pt x="995983" y="1809925"/>
                  <a:pt x="981871" y="1795812"/>
                  <a:pt x="981871" y="1778403"/>
                </a:cubicBezTo>
                <a:cubicBezTo>
                  <a:pt x="981871" y="1760993"/>
                  <a:pt x="995983" y="1746881"/>
                  <a:pt x="1013394" y="1746881"/>
                </a:cubicBezTo>
                <a:close/>
                <a:moveTo>
                  <a:pt x="896923" y="1746881"/>
                </a:moveTo>
                <a:cubicBezTo>
                  <a:pt x="914334" y="1746881"/>
                  <a:pt x="928446" y="1760993"/>
                  <a:pt x="928446" y="1778403"/>
                </a:cubicBezTo>
                <a:cubicBezTo>
                  <a:pt x="928446" y="1795812"/>
                  <a:pt x="914334" y="1809925"/>
                  <a:pt x="896923" y="1809925"/>
                </a:cubicBezTo>
                <a:cubicBezTo>
                  <a:pt x="879514" y="1809925"/>
                  <a:pt x="865400" y="1795812"/>
                  <a:pt x="865400" y="1778403"/>
                </a:cubicBezTo>
                <a:cubicBezTo>
                  <a:pt x="865400" y="1760993"/>
                  <a:pt x="879514" y="1746881"/>
                  <a:pt x="896923" y="1746881"/>
                </a:cubicBezTo>
                <a:close/>
                <a:moveTo>
                  <a:pt x="778157" y="1746881"/>
                </a:moveTo>
                <a:cubicBezTo>
                  <a:pt x="795566" y="1746881"/>
                  <a:pt x="809680" y="1760993"/>
                  <a:pt x="809680" y="1778403"/>
                </a:cubicBezTo>
                <a:cubicBezTo>
                  <a:pt x="809680" y="1795812"/>
                  <a:pt x="795566" y="1809925"/>
                  <a:pt x="778157" y="1809925"/>
                </a:cubicBezTo>
                <a:cubicBezTo>
                  <a:pt x="760747" y="1809925"/>
                  <a:pt x="746634" y="1795812"/>
                  <a:pt x="746634" y="1778403"/>
                </a:cubicBezTo>
                <a:cubicBezTo>
                  <a:pt x="746634" y="1760993"/>
                  <a:pt x="760747" y="1746881"/>
                  <a:pt x="778157" y="1746881"/>
                </a:cubicBezTo>
                <a:close/>
                <a:moveTo>
                  <a:pt x="645773" y="1746881"/>
                </a:moveTo>
                <a:cubicBezTo>
                  <a:pt x="663183" y="1746881"/>
                  <a:pt x="677296" y="1760993"/>
                  <a:pt x="677296" y="1778403"/>
                </a:cubicBezTo>
                <a:cubicBezTo>
                  <a:pt x="677296" y="1795812"/>
                  <a:pt x="663183" y="1809925"/>
                  <a:pt x="645773" y="1809925"/>
                </a:cubicBezTo>
                <a:cubicBezTo>
                  <a:pt x="628364" y="1809925"/>
                  <a:pt x="614250" y="1795812"/>
                  <a:pt x="614250" y="1778403"/>
                </a:cubicBezTo>
                <a:cubicBezTo>
                  <a:pt x="614250" y="1760993"/>
                  <a:pt x="628364" y="1746881"/>
                  <a:pt x="645773" y="1746881"/>
                </a:cubicBezTo>
                <a:close/>
                <a:moveTo>
                  <a:pt x="527007" y="1746881"/>
                </a:moveTo>
                <a:cubicBezTo>
                  <a:pt x="544416" y="1746881"/>
                  <a:pt x="558529" y="1760993"/>
                  <a:pt x="558529" y="1778403"/>
                </a:cubicBezTo>
                <a:cubicBezTo>
                  <a:pt x="558529" y="1795812"/>
                  <a:pt x="544416" y="1809925"/>
                  <a:pt x="527007" y="1809925"/>
                </a:cubicBezTo>
                <a:cubicBezTo>
                  <a:pt x="509596" y="1809925"/>
                  <a:pt x="495484" y="1795812"/>
                  <a:pt x="495484" y="1778403"/>
                </a:cubicBezTo>
                <a:cubicBezTo>
                  <a:pt x="495484" y="1760993"/>
                  <a:pt x="509596" y="1746881"/>
                  <a:pt x="527007" y="1746881"/>
                </a:cubicBezTo>
                <a:close/>
                <a:moveTo>
                  <a:pt x="401439" y="1746881"/>
                </a:moveTo>
                <a:cubicBezTo>
                  <a:pt x="418850" y="1746881"/>
                  <a:pt x="432962" y="1760993"/>
                  <a:pt x="432962" y="1778403"/>
                </a:cubicBezTo>
                <a:cubicBezTo>
                  <a:pt x="432962" y="1795812"/>
                  <a:pt x="418850" y="1809925"/>
                  <a:pt x="401439" y="1809925"/>
                </a:cubicBezTo>
                <a:cubicBezTo>
                  <a:pt x="384030" y="1809925"/>
                  <a:pt x="369917" y="1795812"/>
                  <a:pt x="369917" y="1778403"/>
                </a:cubicBezTo>
                <a:cubicBezTo>
                  <a:pt x="369917" y="1760993"/>
                  <a:pt x="384030" y="1746881"/>
                  <a:pt x="401439" y="1746881"/>
                </a:cubicBezTo>
                <a:close/>
                <a:moveTo>
                  <a:pt x="282673" y="1746881"/>
                </a:moveTo>
                <a:cubicBezTo>
                  <a:pt x="300082" y="1746881"/>
                  <a:pt x="314196" y="1760993"/>
                  <a:pt x="314196" y="1778403"/>
                </a:cubicBezTo>
                <a:cubicBezTo>
                  <a:pt x="314196" y="1795812"/>
                  <a:pt x="300082" y="1809925"/>
                  <a:pt x="282673" y="1809925"/>
                </a:cubicBezTo>
                <a:cubicBezTo>
                  <a:pt x="265263" y="1809925"/>
                  <a:pt x="251150" y="1795812"/>
                  <a:pt x="251150" y="1778403"/>
                </a:cubicBezTo>
                <a:cubicBezTo>
                  <a:pt x="251150" y="1760993"/>
                  <a:pt x="265263" y="1746881"/>
                  <a:pt x="282673" y="1746881"/>
                </a:cubicBezTo>
                <a:close/>
                <a:moveTo>
                  <a:pt x="150289" y="1746881"/>
                </a:moveTo>
                <a:cubicBezTo>
                  <a:pt x="167699" y="1746881"/>
                  <a:pt x="181812" y="1760993"/>
                  <a:pt x="181812" y="1778403"/>
                </a:cubicBezTo>
                <a:cubicBezTo>
                  <a:pt x="181812" y="1795812"/>
                  <a:pt x="167699" y="1809925"/>
                  <a:pt x="150289" y="1809925"/>
                </a:cubicBezTo>
                <a:cubicBezTo>
                  <a:pt x="132880" y="1809925"/>
                  <a:pt x="118766" y="1795812"/>
                  <a:pt x="118766" y="1778403"/>
                </a:cubicBezTo>
                <a:cubicBezTo>
                  <a:pt x="118766" y="1760993"/>
                  <a:pt x="132880" y="1746881"/>
                  <a:pt x="150289" y="1746881"/>
                </a:cubicBezTo>
                <a:close/>
                <a:moveTo>
                  <a:pt x="31523" y="1746881"/>
                </a:moveTo>
                <a:cubicBezTo>
                  <a:pt x="48932" y="1746881"/>
                  <a:pt x="63045" y="1760993"/>
                  <a:pt x="63045" y="1778403"/>
                </a:cubicBezTo>
                <a:cubicBezTo>
                  <a:pt x="63045" y="1795812"/>
                  <a:pt x="48932" y="1809925"/>
                  <a:pt x="31523" y="1809925"/>
                </a:cubicBezTo>
                <a:cubicBezTo>
                  <a:pt x="14112" y="1809925"/>
                  <a:pt x="0" y="1795812"/>
                  <a:pt x="0" y="1778403"/>
                </a:cubicBezTo>
                <a:cubicBezTo>
                  <a:pt x="0" y="1760993"/>
                  <a:pt x="14112" y="1746881"/>
                  <a:pt x="31523" y="1746881"/>
                </a:cubicBezTo>
                <a:close/>
                <a:moveTo>
                  <a:pt x="1878794" y="1629776"/>
                </a:moveTo>
                <a:cubicBezTo>
                  <a:pt x="1896205" y="1629776"/>
                  <a:pt x="1910317" y="1643889"/>
                  <a:pt x="1910317" y="1661299"/>
                </a:cubicBezTo>
                <a:cubicBezTo>
                  <a:pt x="1910317" y="1678708"/>
                  <a:pt x="1896205" y="1692821"/>
                  <a:pt x="1878794" y="1692821"/>
                </a:cubicBezTo>
                <a:cubicBezTo>
                  <a:pt x="1861385" y="1692821"/>
                  <a:pt x="1847272" y="1678708"/>
                  <a:pt x="1847272" y="1661299"/>
                </a:cubicBezTo>
                <a:cubicBezTo>
                  <a:pt x="1847272" y="1643889"/>
                  <a:pt x="1861385" y="1629776"/>
                  <a:pt x="1878794" y="1629776"/>
                </a:cubicBezTo>
                <a:close/>
                <a:moveTo>
                  <a:pt x="1760028" y="1629776"/>
                </a:moveTo>
                <a:cubicBezTo>
                  <a:pt x="1777437" y="1629776"/>
                  <a:pt x="1791551" y="1643889"/>
                  <a:pt x="1791551" y="1661299"/>
                </a:cubicBezTo>
                <a:cubicBezTo>
                  <a:pt x="1791551" y="1678708"/>
                  <a:pt x="1777437" y="1692821"/>
                  <a:pt x="1760028" y="1692821"/>
                </a:cubicBezTo>
                <a:cubicBezTo>
                  <a:pt x="1742618" y="1692821"/>
                  <a:pt x="1728505" y="1678708"/>
                  <a:pt x="1728505" y="1661299"/>
                </a:cubicBezTo>
                <a:cubicBezTo>
                  <a:pt x="1728505" y="1643889"/>
                  <a:pt x="1742618" y="1629776"/>
                  <a:pt x="1760028" y="1629776"/>
                </a:cubicBezTo>
                <a:close/>
                <a:moveTo>
                  <a:pt x="1627644" y="1629776"/>
                </a:moveTo>
                <a:cubicBezTo>
                  <a:pt x="1645054" y="1629776"/>
                  <a:pt x="1659167" y="1643889"/>
                  <a:pt x="1659167" y="1661299"/>
                </a:cubicBezTo>
                <a:cubicBezTo>
                  <a:pt x="1659167" y="1678708"/>
                  <a:pt x="1645054" y="1692821"/>
                  <a:pt x="1627644" y="1692821"/>
                </a:cubicBezTo>
                <a:cubicBezTo>
                  <a:pt x="1610235" y="1692821"/>
                  <a:pt x="1596121" y="1678708"/>
                  <a:pt x="1596121" y="1661299"/>
                </a:cubicBezTo>
                <a:cubicBezTo>
                  <a:pt x="1596121" y="1643889"/>
                  <a:pt x="1610235" y="1629776"/>
                  <a:pt x="1627644" y="1629776"/>
                </a:cubicBezTo>
                <a:close/>
                <a:moveTo>
                  <a:pt x="1508878" y="1629776"/>
                </a:moveTo>
                <a:cubicBezTo>
                  <a:pt x="1526287" y="1629776"/>
                  <a:pt x="1540400" y="1643889"/>
                  <a:pt x="1540400" y="1661299"/>
                </a:cubicBezTo>
                <a:cubicBezTo>
                  <a:pt x="1540400" y="1678708"/>
                  <a:pt x="1526287" y="1692821"/>
                  <a:pt x="1508878" y="1692821"/>
                </a:cubicBezTo>
                <a:cubicBezTo>
                  <a:pt x="1491467" y="1692821"/>
                  <a:pt x="1477355" y="1678708"/>
                  <a:pt x="1477355" y="1661299"/>
                </a:cubicBezTo>
                <a:cubicBezTo>
                  <a:pt x="1477355" y="1643889"/>
                  <a:pt x="1491467" y="1629776"/>
                  <a:pt x="1508878" y="1629776"/>
                </a:cubicBezTo>
                <a:close/>
                <a:moveTo>
                  <a:pt x="1383310" y="1629776"/>
                </a:moveTo>
                <a:cubicBezTo>
                  <a:pt x="1400721" y="1629776"/>
                  <a:pt x="1414833" y="1643889"/>
                  <a:pt x="1414833" y="1661299"/>
                </a:cubicBezTo>
                <a:cubicBezTo>
                  <a:pt x="1414833" y="1678708"/>
                  <a:pt x="1400721" y="1692821"/>
                  <a:pt x="1383310" y="1692821"/>
                </a:cubicBezTo>
                <a:cubicBezTo>
                  <a:pt x="1365901" y="1692821"/>
                  <a:pt x="1351788" y="1678708"/>
                  <a:pt x="1351788" y="1661299"/>
                </a:cubicBezTo>
                <a:cubicBezTo>
                  <a:pt x="1351788" y="1643889"/>
                  <a:pt x="1365901" y="1629776"/>
                  <a:pt x="1383310" y="1629776"/>
                </a:cubicBezTo>
                <a:close/>
                <a:moveTo>
                  <a:pt x="1264544" y="1629776"/>
                </a:moveTo>
                <a:cubicBezTo>
                  <a:pt x="1281953" y="1629776"/>
                  <a:pt x="1296067" y="1643889"/>
                  <a:pt x="1296067" y="1661299"/>
                </a:cubicBezTo>
                <a:cubicBezTo>
                  <a:pt x="1296067" y="1678708"/>
                  <a:pt x="1281953" y="1692821"/>
                  <a:pt x="1264544" y="1692821"/>
                </a:cubicBezTo>
                <a:cubicBezTo>
                  <a:pt x="1247134" y="1692821"/>
                  <a:pt x="1233021" y="1678708"/>
                  <a:pt x="1233021" y="1661299"/>
                </a:cubicBezTo>
                <a:cubicBezTo>
                  <a:pt x="1233021" y="1643889"/>
                  <a:pt x="1247134" y="1629776"/>
                  <a:pt x="1264544" y="1629776"/>
                </a:cubicBezTo>
                <a:close/>
                <a:moveTo>
                  <a:pt x="1132160" y="1629776"/>
                </a:moveTo>
                <a:cubicBezTo>
                  <a:pt x="1149570" y="1629776"/>
                  <a:pt x="1163683" y="1643889"/>
                  <a:pt x="1163683" y="1661299"/>
                </a:cubicBezTo>
                <a:cubicBezTo>
                  <a:pt x="1163683" y="1678708"/>
                  <a:pt x="1149570" y="1692821"/>
                  <a:pt x="1132160" y="1692821"/>
                </a:cubicBezTo>
                <a:cubicBezTo>
                  <a:pt x="1114751" y="1692821"/>
                  <a:pt x="1100637" y="1678708"/>
                  <a:pt x="1100637" y="1661299"/>
                </a:cubicBezTo>
                <a:cubicBezTo>
                  <a:pt x="1100637" y="1643889"/>
                  <a:pt x="1114751" y="1629776"/>
                  <a:pt x="1132160" y="1629776"/>
                </a:cubicBezTo>
                <a:close/>
                <a:moveTo>
                  <a:pt x="1013394" y="1629776"/>
                </a:moveTo>
                <a:cubicBezTo>
                  <a:pt x="1030803" y="1629776"/>
                  <a:pt x="1044916" y="1643889"/>
                  <a:pt x="1044916" y="1661299"/>
                </a:cubicBezTo>
                <a:cubicBezTo>
                  <a:pt x="1044916" y="1678708"/>
                  <a:pt x="1030803" y="1692821"/>
                  <a:pt x="1013394" y="1692821"/>
                </a:cubicBezTo>
                <a:cubicBezTo>
                  <a:pt x="995983" y="1692821"/>
                  <a:pt x="981871" y="1678708"/>
                  <a:pt x="981871" y="1661299"/>
                </a:cubicBezTo>
                <a:cubicBezTo>
                  <a:pt x="981871" y="1643889"/>
                  <a:pt x="995983" y="1629776"/>
                  <a:pt x="1013394" y="1629776"/>
                </a:cubicBezTo>
                <a:close/>
                <a:moveTo>
                  <a:pt x="896923" y="1629776"/>
                </a:moveTo>
                <a:cubicBezTo>
                  <a:pt x="914334" y="1629776"/>
                  <a:pt x="928446" y="1643889"/>
                  <a:pt x="928446" y="1661299"/>
                </a:cubicBezTo>
                <a:cubicBezTo>
                  <a:pt x="928446" y="1678708"/>
                  <a:pt x="914334" y="1692821"/>
                  <a:pt x="896923" y="1692821"/>
                </a:cubicBezTo>
                <a:cubicBezTo>
                  <a:pt x="879514" y="1692821"/>
                  <a:pt x="865400" y="1678708"/>
                  <a:pt x="865400" y="1661299"/>
                </a:cubicBezTo>
                <a:cubicBezTo>
                  <a:pt x="865400" y="1643889"/>
                  <a:pt x="879514" y="1629776"/>
                  <a:pt x="896923" y="1629776"/>
                </a:cubicBezTo>
                <a:close/>
                <a:moveTo>
                  <a:pt x="778157" y="1629776"/>
                </a:moveTo>
                <a:cubicBezTo>
                  <a:pt x="795566" y="1629776"/>
                  <a:pt x="809680" y="1643889"/>
                  <a:pt x="809680" y="1661299"/>
                </a:cubicBezTo>
                <a:cubicBezTo>
                  <a:pt x="809680" y="1678708"/>
                  <a:pt x="795566" y="1692821"/>
                  <a:pt x="778157" y="1692821"/>
                </a:cubicBezTo>
                <a:cubicBezTo>
                  <a:pt x="760747" y="1692821"/>
                  <a:pt x="746634" y="1678708"/>
                  <a:pt x="746634" y="1661299"/>
                </a:cubicBezTo>
                <a:cubicBezTo>
                  <a:pt x="746634" y="1643889"/>
                  <a:pt x="760747" y="1629776"/>
                  <a:pt x="778157" y="1629776"/>
                </a:cubicBezTo>
                <a:close/>
                <a:moveTo>
                  <a:pt x="645773" y="1629776"/>
                </a:moveTo>
                <a:cubicBezTo>
                  <a:pt x="663183" y="1629776"/>
                  <a:pt x="677296" y="1643889"/>
                  <a:pt x="677296" y="1661299"/>
                </a:cubicBezTo>
                <a:cubicBezTo>
                  <a:pt x="677296" y="1678708"/>
                  <a:pt x="663183" y="1692821"/>
                  <a:pt x="645773" y="1692821"/>
                </a:cubicBezTo>
                <a:cubicBezTo>
                  <a:pt x="628364" y="1692821"/>
                  <a:pt x="614250" y="1678708"/>
                  <a:pt x="614250" y="1661299"/>
                </a:cubicBezTo>
                <a:cubicBezTo>
                  <a:pt x="614250" y="1643889"/>
                  <a:pt x="628364" y="1629776"/>
                  <a:pt x="645773" y="1629776"/>
                </a:cubicBezTo>
                <a:close/>
                <a:moveTo>
                  <a:pt x="527007" y="1629776"/>
                </a:moveTo>
                <a:cubicBezTo>
                  <a:pt x="544416" y="1629776"/>
                  <a:pt x="558529" y="1643889"/>
                  <a:pt x="558529" y="1661299"/>
                </a:cubicBezTo>
                <a:cubicBezTo>
                  <a:pt x="558529" y="1678708"/>
                  <a:pt x="544416" y="1692821"/>
                  <a:pt x="527007" y="1692821"/>
                </a:cubicBezTo>
                <a:cubicBezTo>
                  <a:pt x="509596" y="1692821"/>
                  <a:pt x="495484" y="1678708"/>
                  <a:pt x="495484" y="1661299"/>
                </a:cubicBezTo>
                <a:cubicBezTo>
                  <a:pt x="495484" y="1643889"/>
                  <a:pt x="509596" y="1629776"/>
                  <a:pt x="527007" y="1629776"/>
                </a:cubicBezTo>
                <a:close/>
                <a:moveTo>
                  <a:pt x="401439" y="1629776"/>
                </a:moveTo>
                <a:cubicBezTo>
                  <a:pt x="418850" y="1629776"/>
                  <a:pt x="432962" y="1643889"/>
                  <a:pt x="432962" y="1661299"/>
                </a:cubicBezTo>
                <a:cubicBezTo>
                  <a:pt x="432962" y="1678708"/>
                  <a:pt x="418850" y="1692821"/>
                  <a:pt x="401439" y="1692821"/>
                </a:cubicBezTo>
                <a:cubicBezTo>
                  <a:pt x="384030" y="1692821"/>
                  <a:pt x="369917" y="1678708"/>
                  <a:pt x="369917" y="1661299"/>
                </a:cubicBezTo>
                <a:cubicBezTo>
                  <a:pt x="369917" y="1643889"/>
                  <a:pt x="384030" y="1629776"/>
                  <a:pt x="401439" y="1629776"/>
                </a:cubicBezTo>
                <a:close/>
                <a:moveTo>
                  <a:pt x="282673" y="1629776"/>
                </a:moveTo>
                <a:cubicBezTo>
                  <a:pt x="300082" y="1629776"/>
                  <a:pt x="314196" y="1643889"/>
                  <a:pt x="314196" y="1661299"/>
                </a:cubicBezTo>
                <a:cubicBezTo>
                  <a:pt x="314196" y="1678708"/>
                  <a:pt x="300082" y="1692821"/>
                  <a:pt x="282673" y="1692821"/>
                </a:cubicBezTo>
                <a:cubicBezTo>
                  <a:pt x="265263" y="1692821"/>
                  <a:pt x="251150" y="1678708"/>
                  <a:pt x="251150" y="1661299"/>
                </a:cubicBezTo>
                <a:cubicBezTo>
                  <a:pt x="251150" y="1643889"/>
                  <a:pt x="265263" y="1629776"/>
                  <a:pt x="282673" y="1629776"/>
                </a:cubicBezTo>
                <a:close/>
                <a:moveTo>
                  <a:pt x="150289" y="1629776"/>
                </a:moveTo>
                <a:cubicBezTo>
                  <a:pt x="167699" y="1629776"/>
                  <a:pt x="181812" y="1643889"/>
                  <a:pt x="181812" y="1661299"/>
                </a:cubicBezTo>
                <a:cubicBezTo>
                  <a:pt x="181812" y="1678708"/>
                  <a:pt x="167699" y="1692821"/>
                  <a:pt x="150289" y="1692821"/>
                </a:cubicBezTo>
                <a:cubicBezTo>
                  <a:pt x="132880" y="1692821"/>
                  <a:pt x="118766" y="1678708"/>
                  <a:pt x="118766" y="1661299"/>
                </a:cubicBezTo>
                <a:cubicBezTo>
                  <a:pt x="118766" y="1643889"/>
                  <a:pt x="132880" y="1629776"/>
                  <a:pt x="150289" y="1629776"/>
                </a:cubicBezTo>
                <a:close/>
                <a:moveTo>
                  <a:pt x="31523" y="1629776"/>
                </a:moveTo>
                <a:cubicBezTo>
                  <a:pt x="48932" y="1629776"/>
                  <a:pt x="63045" y="1643889"/>
                  <a:pt x="63045" y="1661299"/>
                </a:cubicBezTo>
                <a:cubicBezTo>
                  <a:pt x="63045" y="1678708"/>
                  <a:pt x="48932" y="1692821"/>
                  <a:pt x="31523" y="1692821"/>
                </a:cubicBezTo>
                <a:cubicBezTo>
                  <a:pt x="14112" y="1692821"/>
                  <a:pt x="0" y="1678708"/>
                  <a:pt x="0" y="1661299"/>
                </a:cubicBezTo>
                <a:cubicBezTo>
                  <a:pt x="0" y="1643889"/>
                  <a:pt x="14112" y="1629776"/>
                  <a:pt x="31523" y="1629776"/>
                </a:cubicBezTo>
                <a:close/>
                <a:moveTo>
                  <a:pt x="1878794" y="1512671"/>
                </a:moveTo>
                <a:cubicBezTo>
                  <a:pt x="1896205" y="1512671"/>
                  <a:pt x="1910317" y="1526785"/>
                  <a:pt x="1910317" y="1544194"/>
                </a:cubicBezTo>
                <a:cubicBezTo>
                  <a:pt x="1910317" y="1561603"/>
                  <a:pt x="1896205" y="1575717"/>
                  <a:pt x="1878794" y="1575717"/>
                </a:cubicBezTo>
                <a:cubicBezTo>
                  <a:pt x="1861385" y="1575717"/>
                  <a:pt x="1847272" y="1561603"/>
                  <a:pt x="1847272" y="1544194"/>
                </a:cubicBezTo>
                <a:cubicBezTo>
                  <a:pt x="1847272" y="1526785"/>
                  <a:pt x="1861385" y="1512671"/>
                  <a:pt x="1878794" y="1512671"/>
                </a:cubicBezTo>
                <a:close/>
                <a:moveTo>
                  <a:pt x="1760028" y="1512671"/>
                </a:moveTo>
                <a:cubicBezTo>
                  <a:pt x="1777437" y="1512671"/>
                  <a:pt x="1791551" y="1526785"/>
                  <a:pt x="1791551" y="1544194"/>
                </a:cubicBezTo>
                <a:cubicBezTo>
                  <a:pt x="1791551" y="1561603"/>
                  <a:pt x="1777437" y="1575717"/>
                  <a:pt x="1760028" y="1575717"/>
                </a:cubicBezTo>
                <a:cubicBezTo>
                  <a:pt x="1742618" y="1575717"/>
                  <a:pt x="1728505" y="1561603"/>
                  <a:pt x="1728505" y="1544194"/>
                </a:cubicBezTo>
                <a:cubicBezTo>
                  <a:pt x="1728505" y="1526785"/>
                  <a:pt x="1742618" y="1512671"/>
                  <a:pt x="1760028" y="1512671"/>
                </a:cubicBezTo>
                <a:close/>
                <a:moveTo>
                  <a:pt x="1627644" y="1512671"/>
                </a:moveTo>
                <a:cubicBezTo>
                  <a:pt x="1645054" y="1512671"/>
                  <a:pt x="1659167" y="1526785"/>
                  <a:pt x="1659167" y="1544194"/>
                </a:cubicBezTo>
                <a:cubicBezTo>
                  <a:pt x="1659167" y="1561603"/>
                  <a:pt x="1645054" y="1575717"/>
                  <a:pt x="1627644" y="1575717"/>
                </a:cubicBezTo>
                <a:cubicBezTo>
                  <a:pt x="1610235" y="1575717"/>
                  <a:pt x="1596121" y="1561603"/>
                  <a:pt x="1596121" y="1544194"/>
                </a:cubicBezTo>
                <a:cubicBezTo>
                  <a:pt x="1596121" y="1526785"/>
                  <a:pt x="1610235" y="1512671"/>
                  <a:pt x="1627644" y="1512671"/>
                </a:cubicBezTo>
                <a:close/>
                <a:moveTo>
                  <a:pt x="1508878" y="1512671"/>
                </a:moveTo>
                <a:cubicBezTo>
                  <a:pt x="1526287" y="1512671"/>
                  <a:pt x="1540400" y="1526785"/>
                  <a:pt x="1540400" y="1544194"/>
                </a:cubicBezTo>
                <a:cubicBezTo>
                  <a:pt x="1540400" y="1561603"/>
                  <a:pt x="1526287" y="1575717"/>
                  <a:pt x="1508878" y="1575717"/>
                </a:cubicBezTo>
                <a:cubicBezTo>
                  <a:pt x="1491467" y="1575717"/>
                  <a:pt x="1477355" y="1561603"/>
                  <a:pt x="1477355" y="1544194"/>
                </a:cubicBezTo>
                <a:cubicBezTo>
                  <a:pt x="1477355" y="1526785"/>
                  <a:pt x="1491467" y="1512671"/>
                  <a:pt x="1508878" y="1512671"/>
                </a:cubicBezTo>
                <a:close/>
                <a:moveTo>
                  <a:pt x="1383310" y="1512671"/>
                </a:moveTo>
                <a:cubicBezTo>
                  <a:pt x="1400721" y="1512671"/>
                  <a:pt x="1414833" y="1526785"/>
                  <a:pt x="1414833" y="1544194"/>
                </a:cubicBezTo>
                <a:cubicBezTo>
                  <a:pt x="1414833" y="1561603"/>
                  <a:pt x="1400721" y="1575717"/>
                  <a:pt x="1383310" y="1575717"/>
                </a:cubicBezTo>
                <a:cubicBezTo>
                  <a:pt x="1365901" y="1575717"/>
                  <a:pt x="1351788" y="1561603"/>
                  <a:pt x="1351788" y="1544194"/>
                </a:cubicBezTo>
                <a:cubicBezTo>
                  <a:pt x="1351788" y="1526785"/>
                  <a:pt x="1365901" y="1512671"/>
                  <a:pt x="1383310" y="1512671"/>
                </a:cubicBezTo>
                <a:close/>
                <a:moveTo>
                  <a:pt x="1264544" y="1512671"/>
                </a:moveTo>
                <a:cubicBezTo>
                  <a:pt x="1281953" y="1512671"/>
                  <a:pt x="1296067" y="1526785"/>
                  <a:pt x="1296067" y="1544194"/>
                </a:cubicBezTo>
                <a:cubicBezTo>
                  <a:pt x="1296067" y="1561603"/>
                  <a:pt x="1281953" y="1575717"/>
                  <a:pt x="1264544" y="1575717"/>
                </a:cubicBezTo>
                <a:cubicBezTo>
                  <a:pt x="1247134" y="1575717"/>
                  <a:pt x="1233021" y="1561603"/>
                  <a:pt x="1233021" y="1544194"/>
                </a:cubicBezTo>
                <a:cubicBezTo>
                  <a:pt x="1233021" y="1526785"/>
                  <a:pt x="1247134" y="1512671"/>
                  <a:pt x="1264544" y="1512671"/>
                </a:cubicBezTo>
                <a:close/>
                <a:moveTo>
                  <a:pt x="1132160" y="1512671"/>
                </a:moveTo>
                <a:cubicBezTo>
                  <a:pt x="1149570" y="1512671"/>
                  <a:pt x="1163683" y="1526785"/>
                  <a:pt x="1163683" y="1544194"/>
                </a:cubicBezTo>
                <a:cubicBezTo>
                  <a:pt x="1163683" y="1561603"/>
                  <a:pt x="1149570" y="1575717"/>
                  <a:pt x="1132160" y="1575717"/>
                </a:cubicBezTo>
                <a:cubicBezTo>
                  <a:pt x="1114751" y="1575717"/>
                  <a:pt x="1100637" y="1561603"/>
                  <a:pt x="1100637" y="1544194"/>
                </a:cubicBezTo>
                <a:cubicBezTo>
                  <a:pt x="1100637" y="1526785"/>
                  <a:pt x="1114751" y="1512671"/>
                  <a:pt x="1132160" y="1512671"/>
                </a:cubicBezTo>
                <a:close/>
                <a:moveTo>
                  <a:pt x="1013394" y="1512671"/>
                </a:moveTo>
                <a:cubicBezTo>
                  <a:pt x="1030803" y="1512671"/>
                  <a:pt x="1044916" y="1526785"/>
                  <a:pt x="1044916" y="1544194"/>
                </a:cubicBezTo>
                <a:cubicBezTo>
                  <a:pt x="1044916" y="1561603"/>
                  <a:pt x="1030803" y="1575717"/>
                  <a:pt x="1013394" y="1575717"/>
                </a:cubicBezTo>
                <a:cubicBezTo>
                  <a:pt x="995983" y="1575717"/>
                  <a:pt x="981871" y="1561603"/>
                  <a:pt x="981871" y="1544194"/>
                </a:cubicBezTo>
                <a:cubicBezTo>
                  <a:pt x="981871" y="1526785"/>
                  <a:pt x="995983" y="1512671"/>
                  <a:pt x="1013394" y="1512671"/>
                </a:cubicBezTo>
                <a:close/>
                <a:moveTo>
                  <a:pt x="896923" y="1512671"/>
                </a:moveTo>
                <a:cubicBezTo>
                  <a:pt x="914334" y="1512671"/>
                  <a:pt x="928446" y="1526785"/>
                  <a:pt x="928446" y="1544194"/>
                </a:cubicBezTo>
                <a:cubicBezTo>
                  <a:pt x="928446" y="1561603"/>
                  <a:pt x="914334" y="1575717"/>
                  <a:pt x="896923" y="1575717"/>
                </a:cubicBezTo>
                <a:cubicBezTo>
                  <a:pt x="879514" y="1575717"/>
                  <a:pt x="865400" y="1561603"/>
                  <a:pt x="865400" y="1544194"/>
                </a:cubicBezTo>
                <a:cubicBezTo>
                  <a:pt x="865400" y="1526785"/>
                  <a:pt x="879514" y="1512671"/>
                  <a:pt x="896923" y="1512671"/>
                </a:cubicBezTo>
                <a:close/>
                <a:moveTo>
                  <a:pt x="778157" y="1512671"/>
                </a:moveTo>
                <a:cubicBezTo>
                  <a:pt x="795566" y="1512671"/>
                  <a:pt x="809680" y="1526785"/>
                  <a:pt x="809680" y="1544194"/>
                </a:cubicBezTo>
                <a:cubicBezTo>
                  <a:pt x="809680" y="1561603"/>
                  <a:pt x="795566" y="1575717"/>
                  <a:pt x="778157" y="1575717"/>
                </a:cubicBezTo>
                <a:cubicBezTo>
                  <a:pt x="760747" y="1575717"/>
                  <a:pt x="746634" y="1561603"/>
                  <a:pt x="746634" y="1544194"/>
                </a:cubicBezTo>
                <a:cubicBezTo>
                  <a:pt x="746634" y="1526785"/>
                  <a:pt x="760747" y="1512671"/>
                  <a:pt x="778157" y="1512671"/>
                </a:cubicBezTo>
                <a:close/>
                <a:moveTo>
                  <a:pt x="645773" y="1512671"/>
                </a:moveTo>
                <a:cubicBezTo>
                  <a:pt x="663183" y="1512671"/>
                  <a:pt x="677296" y="1526785"/>
                  <a:pt x="677296" y="1544194"/>
                </a:cubicBezTo>
                <a:cubicBezTo>
                  <a:pt x="677296" y="1561603"/>
                  <a:pt x="663183" y="1575717"/>
                  <a:pt x="645773" y="1575717"/>
                </a:cubicBezTo>
                <a:cubicBezTo>
                  <a:pt x="628364" y="1575717"/>
                  <a:pt x="614250" y="1561603"/>
                  <a:pt x="614250" y="1544194"/>
                </a:cubicBezTo>
                <a:cubicBezTo>
                  <a:pt x="614250" y="1526785"/>
                  <a:pt x="628364" y="1512671"/>
                  <a:pt x="645773" y="1512671"/>
                </a:cubicBezTo>
                <a:close/>
                <a:moveTo>
                  <a:pt x="527007" y="1512671"/>
                </a:moveTo>
                <a:cubicBezTo>
                  <a:pt x="544416" y="1512671"/>
                  <a:pt x="558529" y="1526785"/>
                  <a:pt x="558529" y="1544194"/>
                </a:cubicBezTo>
                <a:cubicBezTo>
                  <a:pt x="558529" y="1561603"/>
                  <a:pt x="544416" y="1575717"/>
                  <a:pt x="527007" y="1575717"/>
                </a:cubicBezTo>
                <a:cubicBezTo>
                  <a:pt x="509596" y="1575717"/>
                  <a:pt x="495484" y="1561603"/>
                  <a:pt x="495484" y="1544194"/>
                </a:cubicBezTo>
                <a:cubicBezTo>
                  <a:pt x="495484" y="1526785"/>
                  <a:pt x="509596" y="1512671"/>
                  <a:pt x="527007" y="1512671"/>
                </a:cubicBezTo>
                <a:close/>
                <a:moveTo>
                  <a:pt x="401439" y="1512671"/>
                </a:moveTo>
                <a:cubicBezTo>
                  <a:pt x="418850" y="1512671"/>
                  <a:pt x="432962" y="1526785"/>
                  <a:pt x="432962" y="1544194"/>
                </a:cubicBezTo>
                <a:cubicBezTo>
                  <a:pt x="432962" y="1561603"/>
                  <a:pt x="418850" y="1575717"/>
                  <a:pt x="401439" y="1575717"/>
                </a:cubicBezTo>
                <a:cubicBezTo>
                  <a:pt x="384030" y="1575717"/>
                  <a:pt x="369917" y="1561603"/>
                  <a:pt x="369917" y="1544194"/>
                </a:cubicBezTo>
                <a:cubicBezTo>
                  <a:pt x="369917" y="1526785"/>
                  <a:pt x="384030" y="1512671"/>
                  <a:pt x="401439" y="1512671"/>
                </a:cubicBezTo>
                <a:close/>
                <a:moveTo>
                  <a:pt x="282673" y="1512671"/>
                </a:moveTo>
                <a:cubicBezTo>
                  <a:pt x="300082" y="1512671"/>
                  <a:pt x="314196" y="1526785"/>
                  <a:pt x="314196" y="1544194"/>
                </a:cubicBezTo>
                <a:cubicBezTo>
                  <a:pt x="314196" y="1561603"/>
                  <a:pt x="300082" y="1575717"/>
                  <a:pt x="282673" y="1575717"/>
                </a:cubicBezTo>
                <a:cubicBezTo>
                  <a:pt x="265263" y="1575717"/>
                  <a:pt x="251150" y="1561603"/>
                  <a:pt x="251150" y="1544194"/>
                </a:cubicBezTo>
                <a:cubicBezTo>
                  <a:pt x="251150" y="1526785"/>
                  <a:pt x="265263" y="1512671"/>
                  <a:pt x="282673" y="1512671"/>
                </a:cubicBezTo>
                <a:close/>
                <a:moveTo>
                  <a:pt x="150289" y="1512671"/>
                </a:moveTo>
                <a:cubicBezTo>
                  <a:pt x="167699" y="1512671"/>
                  <a:pt x="181812" y="1526785"/>
                  <a:pt x="181812" y="1544194"/>
                </a:cubicBezTo>
                <a:cubicBezTo>
                  <a:pt x="181812" y="1561603"/>
                  <a:pt x="167699" y="1575717"/>
                  <a:pt x="150289" y="1575717"/>
                </a:cubicBezTo>
                <a:cubicBezTo>
                  <a:pt x="132880" y="1575717"/>
                  <a:pt x="118766" y="1561603"/>
                  <a:pt x="118766" y="1544194"/>
                </a:cubicBezTo>
                <a:cubicBezTo>
                  <a:pt x="118766" y="1526785"/>
                  <a:pt x="132880" y="1512671"/>
                  <a:pt x="150289" y="1512671"/>
                </a:cubicBezTo>
                <a:close/>
                <a:moveTo>
                  <a:pt x="31523" y="1512671"/>
                </a:moveTo>
                <a:cubicBezTo>
                  <a:pt x="48932" y="1512671"/>
                  <a:pt x="63045" y="1526785"/>
                  <a:pt x="63045" y="1544194"/>
                </a:cubicBezTo>
                <a:cubicBezTo>
                  <a:pt x="63045" y="1561603"/>
                  <a:pt x="48932" y="1575717"/>
                  <a:pt x="31523" y="1575717"/>
                </a:cubicBezTo>
                <a:cubicBezTo>
                  <a:pt x="14112" y="1575717"/>
                  <a:pt x="0" y="1561603"/>
                  <a:pt x="0" y="1544194"/>
                </a:cubicBezTo>
                <a:cubicBezTo>
                  <a:pt x="0" y="1526785"/>
                  <a:pt x="14112" y="1512671"/>
                  <a:pt x="31523" y="1512671"/>
                </a:cubicBezTo>
                <a:close/>
                <a:moveTo>
                  <a:pt x="1878794" y="1395568"/>
                </a:moveTo>
                <a:cubicBezTo>
                  <a:pt x="1896205" y="1395568"/>
                  <a:pt x="1910317" y="1409681"/>
                  <a:pt x="1910317" y="1427089"/>
                </a:cubicBezTo>
                <a:cubicBezTo>
                  <a:pt x="1910317" y="1444500"/>
                  <a:pt x="1896205" y="1458612"/>
                  <a:pt x="1878794" y="1458612"/>
                </a:cubicBezTo>
                <a:cubicBezTo>
                  <a:pt x="1861385" y="1458612"/>
                  <a:pt x="1847272" y="1444500"/>
                  <a:pt x="1847272" y="1427089"/>
                </a:cubicBezTo>
                <a:cubicBezTo>
                  <a:pt x="1847272" y="1409681"/>
                  <a:pt x="1861385" y="1395568"/>
                  <a:pt x="1878794" y="1395568"/>
                </a:cubicBezTo>
                <a:close/>
                <a:moveTo>
                  <a:pt x="1760028" y="1395568"/>
                </a:moveTo>
                <a:cubicBezTo>
                  <a:pt x="1777437" y="1395568"/>
                  <a:pt x="1791551" y="1409681"/>
                  <a:pt x="1791551" y="1427089"/>
                </a:cubicBezTo>
                <a:cubicBezTo>
                  <a:pt x="1791551" y="1444500"/>
                  <a:pt x="1777437" y="1458612"/>
                  <a:pt x="1760028" y="1458612"/>
                </a:cubicBezTo>
                <a:cubicBezTo>
                  <a:pt x="1742618" y="1458612"/>
                  <a:pt x="1728505" y="1444500"/>
                  <a:pt x="1728505" y="1427089"/>
                </a:cubicBezTo>
                <a:cubicBezTo>
                  <a:pt x="1728505" y="1409681"/>
                  <a:pt x="1742618" y="1395568"/>
                  <a:pt x="1760028" y="1395568"/>
                </a:cubicBezTo>
                <a:close/>
                <a:moveTo>
                  <a:pt x="1627644" y="1395568"/>
                </a:moveTo>
                <a:cubicBezTo>
                  <a:pt x="1645054" y="1395568"/>
                  <a:pt x="1659167" y="1409681"/>
                  <a:pt x="1659167" y="1427089"/>
                </a:cubicBezTo>
                <a:cubicBezTo>
                  <a:pt x="1659167" y="1444500"/>
                  <a:pt x="1645054" y="1458612"/>
                  <a:pt x="1627644" y="1458612"/>
                </a:cubicBezTo>
                <a:cubicBezTo>
                  <a:pt x="1610235" y="1458612"/>
                  <a:pt x="1596121" y="1444500"/>
                  <a:pt x="1596121" y="1427089"/>
                </a:cubicBezTo>
                <a:cubicBezTo>
                  <a:pt x="1596121" y="1409681"/>
                  <a:pt x="1610235" y="1395568"/>
                  <a:pt x="1627644" y="1395568"/>
                </a:cubicBezTo>
                <a:close/>
                <a:moveTo>
                  <a:pt x="1508878" y="1395568"/>
                </a:moveTo>
                <a:cubicBezTo>
                  <a:pt x="1526287" y="1395568"/>
                  <a:pt x="1540400" y="1409681"/>
                  <a:pt x="1540400" y="1427089"/>
                </a:cubicBezTo>
                <a:cubicBezTo>
                  <a:pt x="1540400" y="1444500"/>
                  <a:pt x="1526287" y="1458612"/>
                  <a:pt x="1508878" y="1458612"/>
                </a:cubicBezTo>
                <a:cubicBezTo>
                  <a:pt x="1491467" y="1458612"/>
                  <a:pt x="1477355" y="1444500"/>
                  <a:pt x="1477355" y="1427089"/>
                </a:cubicBezTo>
                <a:cubicBezTo>
                  <a:pt x="1477355" y="1409681"/>
                  <a:pt x="1491467" y="1395568"/>
                  <a:pt x="1508878" y="1395568"/>
                </a:cubicBezTo>
                <a:close/>
                <a:moveTo>
                  <a:pt x="1383310" y="1395568"/>
                </a:moveTo>
                <a:cubicBezTo>
                  <a:pt x="1400721" y="1395568"/>
                  <a:pt x="1414833" y="1409681"/>
                  <a:pt x="1414833" y="1427089"/>
                </a:cubicBezTo>
                <a:cubicBezTo>
                  <a:pt x="1414833" y="1444500"/>
                  <a:pt x="1400721" y="1458612"/>
                  <a:pt x="1383310" y="1458612"/>
                </a:cubicBezTo>
                <a:cubicBezTo>
                  <a:pt x="1365901" y="1458612"/>
                  <a:pt x="1351788" y="1444500"/>
                  <a:pt x="1351788" y="1427089"/>
                </a:cubicBezTo>
                <a:cubicBezTo>
                  <a:pt x="1351788" y="1409681"/>
                  <a:pt x="1365901" y="1395568"/>
                  <a:pt x="1383310" y="1395568"/>
                </a:cubicBezTo>
                <a:close/>
                <a:moveTo>
                  <a:pt x="1264544" y="1395568"/>
                </a:moveTo>
                <a:cubicBezTo>
                  <a:pt x="1281953" y="1395568"/>
                  <a:pt x="1296067" y="1409681"/>
                  <a:pt x="1296067" y="1427089"/>
                </a:cubicBezTo>
                <a:cubicBezTo>
                  <a:pt x="1296067" y="1444500"/>
                  <a:pt x="1281953" y="1458612"/>
                  <a:pt x="1264544" y="1458612"/>
                </a:cubicBezTo>
                <a:cubicBezTo>
                  <a:pt x="1247134" y="1458612"/>
                  <a:pt x="1233021" y="1444500"/>
                  <a:pt x="1233021" y="1427089"/>
                </a:cubicBezTo>
                <a:cubicBezTo>
                  <a:pt x="1233021" y="1409681"/>
                  <a:pt x="1247134" y="1395568"/>
                  <a:pt x="1264544" y="1395568"/>
                </a:cubicBezTo>
                <a:close/>
                <a:moveTo>
                  <a:pt x="1132160" y="1395568"/>
                </a:moveTo>
                <a:cubicBezTo>
                  <a:pt x="1149570" y="1395568"/>
                  <a:pt x="1163683" y="1409681"/>
                  <a:pt x="1163683" y="1427089"/>
                </a:cubicBezTo>
                <a:cubicBezTo>
                  <a:pt x="1163683" y="1444500"/>
                  <a:pt x="1149570" y="1458612"/>
                  <a:pt x="1132160" y="1458612"/>
                </a:cubicBezTo>
                <a:cubicBezTo>
                  <a:pt x="1114751" y="1458612"/>
                  <a:pt x="1100637" y="1444500"/>
                  <a:pt x="1100637" y="1427089"/>
                </a:cubicBezTo>
                <a:cubicBezTo>
                  <a:pt x="1100637" y="1409681"/>
                  <a:pt x="1114751" y="1395568"/>
                  <a:pt x="1132160" y="1395568"/>
                </a:cubicBezTo>
                <a:close/>
                <a:moveTo>
                  <a:pt x="1013394" y="1395568"/>
                </a:moveTo>
                <a:cubicBezTo>
                  <a:pt x="1030803" y="1395568"/>
                  <a:pt x="1044916" y="1409681"/>
                  <a:pt x="1044916" y="1427089"/>
                </a:cubicBezTo>
                <a:cubicBezTo>
                  <a:pt x="1044916" y="1444500"/>
                  <a:pt x="1030803" y="1458612"/>
                  <a:pt x="1013394" y="1458612"/>
                </a:cubicBezTo>
                <a:cubicBezTo>
                  <a:pt x="995983" y="1458612"/>
                  <a:pt x="981871" y="1444500"/>
                  <a:pt x="981871" y="1427089"/>
                </a:cubicBezTo>
                <a:cubicBezTo>
                  <a:pt x="981871" y="1409681"/>
                  <a:pt x="995983" y="1395568"/>
                  <a:pt x="1013394" y="1395568"/>
                </a:cubicBezTo>
                <a:close/>
                <a:moveTo>
                  <a:pt x="896923" y="1395568"/>
                </a:moveTo>
                <a:cubicBezTo>
                  <a:pt x="914334" y="1395568"/>
                  <a:pt x="928446" y="1409681"/>
                  <a:pt x="928446" y="1427089"/>
                </a:cubicBezTo>
                <a:cubicBezTo>
                  <a:pt x="928446" y="1444500"/>
                  <a:pt x="914334" y="1458612"/>
                  <a:pt x="896923" y="1458612"/>
                </a:cubicBezTo>
                <a:cubicBezTo>
                  <a:pt x="879514" y="1458612"/>
                  <a:pt x="865400" y="1444500"/>
                  <a:pt x="865400" y="1427089"/>
                </a:cubicBezTo>
                <a:cubicBezTo>
                  <a:pt x="865400" y="1409681"/>
                  <a:pt x="879514" y="1395568"/>
                  <a:pt x="896923" y="1395568"/>
                </a:cubicBezTo>
                <a:close/>
                <a:moveTo>
                  <a:pt x="778157" y="1395568"/>
                </a:moveTo>
                <a:cubicBezTo>
                  <a:pt x="795566" y="1395568"/>
                  <a:pt x="809680" y="1409681"/>
                  <a:pt x="809680" y="1427089"/>
                </a:cubicBezTo>
                <a:cubicBezTo>
                  <a:pt x="809680" y="1444500"/>
                  <a:pt x="795566" y="1458612"/>
                  <a:pt x="778157" y="1458612"/>
                </a:cubicBezTo>
                <a:cubicBezTo>
                  <a:pt x="760747" y="1458612"/>
                  <a:pt x="746634" y="1444500"/>
                  <a:pt x="746634" y="1427089"/>
                </a:cubicBezTo>
                <a:cubicBezTo>
                  <a:pt x="746634" y="1409681"/>
                  <a:pt x="760747" y="1395568"/>
                  <a:pt x="778157" y="1395568"/>
                </a:cubicBezTo>
                <a:close/>
                <a:moveTo>
                  <a:pt x="645773" y="1395568"/>
                </a:moveTo>
                <a:cubicBezTo>
                  <a:pt x="663183" y="1395568"/>
                  <a:pt x="677296" y="1409681"/>
                  <a:pt x="677296" y="1427089"/>
                </a:cubicBezTo>
                <a:cubicBezTo>
                  <a:pt x="677296" y="1444500"/>
                  <a:pt x="663183" y="1458612"/>
                  <a:pt x="645773" y="1458612"/>
                </a:cubicBezTo>
                <a:cubicBezTo>
                  <a:pt x="628364" y="1458612"/>
                  <a:pt x="614250" y="1444500"/>
                  <a:pt x="614250" y="1427089"/>
                </a:cubicBezTo>
                <a:cubicBezTo>
                  <a:pt x="614250" y="1409681"/>
                  <a:pt x="628364" y="1395568"/>
                  <a:pt x="645773" y="1395568"/>
                </a:cubicBezTo>
                <a:close/>
                <a:moveTo>
                  <a:pt x="527007" y="1395568"/>
                </a:moveTo>
                <a:cubicBezTo>
                  <a:pt x="544416" y="1395568"/>
                  <a:pt x="558529" y="1409681"/>
                  <a:pt x="558529" y="1427089"/>
                </a:cubicBezTo>
                <a:cubicBezTo>
                  <a:pt x="558529" y="1444500"/>
                  <a:pt x="544416" y="1458612"/>
                  <a:pt x="527007" y="1458612"/>
                </a:cubicBezTo>
                <a:cubicBezTo>
                  <a:pt x="509596" y="1458612"/>
                  <a:pt x="495484" y="1444500"/>
                  <a:pt x="495484" y="1427089"/>
                </a:cubicBezTo>
                <a:cubicBezTo>
                  <a:pt x="495484" y="1409681"/>
                  <a:pt x="509596" y="1395568"/>
                  <a:pt x="527007" y="1395568"/>
                </a:cubicBezTo>
                <a:close/>
                <a:moveTo>
                  <a:pt x="401439" y="1395568"/>
                </a:moveTo>
                <a:cubicBezTo>
                  <a:pt x="418850" y="1395568"/>
                  <a:pt x="432962" y="1409681"/>
                  <a:pt x="432962" y="1427089"/>
                </a:cubicBezTo>
                <a:cubicBezTo>
                  <a:pt x="432962" y="1444500"/>
                  <a:pt x="418850" y="1458612"/>
                  <a:pt x="401439" y="1458612"/>
                </a:cubicBezTo>
                <a:cubicBezTo>
                  <a:pt x="384030" y="1458612"/>
                  <a:pt x="369917" y="1444500"/>
                  <a:pt x="369917" y="1427089"/>
                </a:cubicBezTo>
                <a:cubicBezTo>
                  <a:pt x="369917" y="1409681"/>
                  <a:pt x="384030" y="1395568"/>
                  <a:pt x="401439" y="1395568"/>
                </a:cubicBezTo>
                <a:close/>
                <a:moveTo>
                  <a:pt x="282673" y="1395568"/>
                </a:moveTo>
                <a:cubicBezTo>
                  <a:pt x="300082" y="1395568"/>
                  <a:pt x="314196" y="1409681"/>
                  <a:pt x="314196" y="1427089"/>
                </a:cubicBezTo>
                <a:cubicBezTo>
                  <a:pt x="314196" y="1444500"/>
                  <a:pt x="300082" y="1458612"/>
                  <a:pt x="282673" y="1458612"/>
                </a:cubicBezTo>
                <a:cubicBezTo>
                  <a:pt x="265263" y="1458612"/>
                  <a:pt x="251150" y="1444500"/>
                  <a:pt x="251150" y="1427089"/>
                </a:cubicBezTo>
                <a:cubicBezTo>
                  <a:pt x="251150" y="1409681"/>
                  <a:pt x="265263" y="1395568"/>
                  <a:pt x="282673" y="1395568"/>
                </a:cubicBezTo>
                <a:close/>
                <a:moveTo>
                  <a:pt x="150289" y="1395568"/>
                </a:moveTo>
                <a:cubicBezTo>
                  <a:pt x="167699" y="1395568"/>
                  <a:pt x="181812" y="1409681"/>
                  <a:pt x="181812" y="1427089"/>
                </a:cubicBezTo>
                <a:cubicBezTo>
                  <a:pt x="181812" y="1444500"/>
                  <a:pt x="167699" y="1458612"/>
                  <a:pt x="150289" y="1458612"/>
                </a:cubicBezTo>
                <a:cubicBezTo>
                  <a:pt x="132880" y="1458612"/>
                  <a:pt x="118766" y="1444500"/>
                  <a:pt x="118766" y="1427089"/>
                </a:cubicBezTo>
                <a:cubicBezTo>
                  <a:pt x="118766" y="1409681"/>
                  <a:pt x="132880" y="1395568"/>
                  <a:pt x="150289" y="1395568"/>
                </a:cubicBezTo>
                <a:close/>
                <a:moveTo>
                  <a:pt x="31523" y="1395568"/>
                </a:moveTo>
                <a:cubicBezTo>
                  <a:pt x="48932" y="1395568"/>
                  <a:pt x="63045" y="1409681"/>
                  <a:pt x="63045" y="1427089"/>
                </a:cubicBezTo>
                <a:cubicBezTo>
                  <a:pt x="63045" y="1444500"/>
                  <a:pt x="48932" y="1458612"/>
                  <a:pt x="31523" y="1458612"/>
                </a:cubicBezTo>
                <a:cubicBezTo>
                  <a:pt x="14112" y="1458612"/>
                  <a:pt x="0" y="1444500"/>
                  <a:pt x="0" y="1427089"/>
                </a:cubicBezTo>
                <a:cubicBezTo>
                  <a:pt x="0" y="1409681"/>
                  <a:pt x="14112" y="1395568"/>
                  <a:pt x="31523" y="1395568"/>
                </a:cubicBezTo>
                <a:close/>
                <a:moveTo>
                  <a:pt x="1878794" y="1278463"/>
                </a:moveTo>
                <a:cubicBezTo>
                  <a:pt x="1896205" y="1278463"/>
                  <a:pt x="1910317" y="1292576"/>
                  <a:pt x="1910317" y="1309985"/>
                </a:cubicBezTo>
                <a:cubicBezTo>
                  <a:pt x="1910317" y="1327395"/>
                  <a:pt x="1896205" y="1341508"/>
                  <a:pt x="1878794" y="1341508"/>
                </a:cubicBezTo>
                <a:cubicBezTo>
                  <a:pt x="1861385" y="1341508"/>
                  <a:pt x="1847272" y="1327395"/>
                  <a:pt x="1847272" y="1309985"/>
                </a:cubicBezTo>
                <a:cubicBezTo>
                  <a:pt x="1847272" y="1292576"/>
                  <a:pt x="1861385" y="1278463"/>
                  <a:pt x="1878794" y="1278463"/>
                </a:cubicBezTo>
                <a:close/>
                <a:moveTo>
                  <a:pt x="1760028" y="1278463"/>
                </a:moveTo>
                <a:cubicBezTo>
                  <a:pt x="1777437" y="1278463"/>
                  <a:pt x="1791551" y="1292576"/>
                  <a:pt x="1791551" y="1309985"/>
                </a:cubicBezTo>
                <a:cubicBezTo>
                  <a:pt x="1791551" y="1327395"/>
                  <a:pt x="1777437" y="1341508"/>
                  <a:pt x="1760028" y="1341508"/>
                </a:cubicBezTo>
                <a:cubicBezTo>
                  <a:pt x="1742618" y="1341508"/>
                  <a:pt x="1728505" y="1327395"/>
                  <a:pt x="1728505" y="1309985"/>
                </a:cubicBezTo>
                <a:cubicBezTo>
                  <a:pt x="1728505" y="1292576"/>
                  <a:pt x="1742618" y="1278463"/>
                  <a:pt x="1760028" y="1278463"/>
                </a:cubicBezTo>
                <a:close/>
                <a:moveTo>
                  <a:pt x="1627644" y="1278463"/>
                </a:moveTo>
                <a:cubicBezTo>
                  <a:pt x="1645054" y="1278463"/>
                  <a:pt x="1659167" y="1292576"/>
                  <a:pt x="1659167" y="1309985"/>
                </a:cubicBezTo>
                <a:cubicBezTo>
                  <a:pt x="1659167" y="1327395"/>
                  <a:pt x="1645054" y="1341508"/>
                  <a:pt x="1627644" y="1341508"/>
                </a:cubicBezTo>
                <a:cubicBezTo>
                  <a:pt x="1610235" y="1341508"/>
                  <a:pt x="1596121" y="1327395"/>
                  <a:pt x="1596121" y="1309985"/>
                </a:cubicBezTo>
                <a:cubicBezTo>
                  <a:pt x="1596121" y="1292576"/>
                  <a:pt x="1610235" y="1278463"/>
                  <a:pt x="1627644" y="1278463"/>
                </a:cubicBezTo>
                <a:close/>
                <a:moveTo>
                  <a:pt x="1508878" y="1278463"/>
                </a:moveTo>
                <a:cubicBezTo>
                  <a:pt x="1526287" y="1278463"/>
                  <a:pt x="1540400" y="1292576"/>
                  <a:pt x="1540400" y="1309985"/>
                </a:cubicBezTo>
                <a:cubicBezTo>
                  <a:pt x="1540400" y="1327395"/>
                  <a:pt x="1526287" y="1341508"/>
                  <a:pt x="1508878" y="1341508"/>
                </a:cubicBezTo>
                <a:cubicBezTo>
                  <a:pt x="1491467" y="1341508"/>
                  <a:pt x="1477355" y="1327395"/>
                  <a:pt x="1477355" y="1309985"/>
                </a:cubicBezTo>
                <a:cubicBezTo>
                  <a:pt x="1477355" y="1292576"/>
                  <a:pt x="1491467" y="1278463"/>
                  <a:pt x="1508878" y="1278463"/>
                </a:cubicBezTo>
                <a:close/>
                <a:moveTo>
                  <a:pt x="1383310" y="1278463"/>
                </a:moveTo>
                <a:cubicBezTo>
                  <a:pt x="1400721" y="1278463"/>
                  <a:pt x="1414833" y="1292576"/>
                  <a:pt x="1414833" y="1309985"/>
                </a:cubicBezTo>
                <a:cubicBezTo>
                  <a:pt x="1414833" y="1327395"/>
                  <a:pt x="1400721" y="1341508"/>
                  <a:pt x="1383310" y="1341508"/>
                </a:cubicBezTo>
                <a:cubicBezTo>
                  <a:pt x="1365901" y="1341508"/>
                  <a:pt x="1351788" y="1327395"/>
                  <a:pt x="1351788" y="1309985"/>
                </a:cubicBezTo>
                <a:cubicBezTo>
                  <a:pt x="1351788" y="1292576"/>
                  <a:pt x="1365901" y="1278463"/>
                  <a:pt x="1383310" y="1278463"/>
                </a:cubicBezTo>
                <a:close/>
                <a:moveTo>
                  <a:pt x="1264544" y="1278463"/>
                </a:moveTo>
                <a:cubicBezTo>
                  <a:pt x="1281953" y="1278463"/>
                  <a:pt x="1296067" y="1292576"/>
                  <a:pt x="1296067" y="1309985"/>
                </a:cubicBezTo>
                <a:cubicBezTo>
                  <a:pt x="1296067" y="1327395"/>
                  <a:pt x="1281953" y="1341508"/>
                  <a:pt x="1264544" y="1341508"/>
                </a:cubicBezTo>
                <a:cubicBezTo>
                  <a:pt x="1247134" y="1341508"/>
                  <a:pt x="1233021" y="1327395"/>
                  <a:pt x="1233021" y="1309985"/>
                </a:cubicBezTo>
                <a:cubicBezTo>
                  <a:pt x="1233021" y="1292576"/>
                  <a:pt x="1247134" y="1278463"/>
                  <a:pt x="1264544" y="1278463"/>
                </a:cubicBezTo>
                <a:close/>
                <a:moveTo>
                  <a:pt x="1132160" y="1278463"/>
                </a:moveTo>
                <a:cubicBezTo>
                  <a:pt x="1149570" y="1278463"/>
                  <a:pt x="1163683" y="1292576"/>
                  <a:pt x="1163683" y="1309985"/>
                </a:cubicBezTo>
                <a:cubicBezTo>
                  <a:pt x="1163683" y="1327395"/>
                  <a:pt x="1149570" y="1341508"/>
                  <a:pt x="1132160" y="1341508"/>
                </a:cubicBezTo>
                <a:cubicBezTo>
                  <a:pt x="1114751" y="1341508"/>
                  <a:pt x="1100637" y="1327395"/>
                  <a:pt x="1100637" y="1309985"/>
                </a:cubicBezTo>
                <a:cubicBezTo>
                  <a:pt x="1100637" y="1292576"/>
                  <a:pt x="1114751" y="1278463"/>
                  <a:pt x="1132160" y="1278463"/>
                </a:cubicBezTo>
                <a:close/>
                <a:moveTo>
                  <a:pt x="1013394" y="1278463"/>
                </a:moveTo>
                <a:cubicBezTo>
                  <a:pt x="1030803" y="1278463"/>
                  <a:pt x="1044916" y="1292576"/>
                  <a:pt x="1044916" y="1309985"/>
                </a:cubicBezTo>
                <a:cubicBezTo>
                  <a:pt x="1044916" y="1327395"/>
                  <a:pt x="1030803" y="1341508"/>
                  <a:pt x="1013394" y="1341508"/>
                </a:cubicBezTo>
                <a:cubicBezTo>
                  <a:pt x="995983" y="1341508"/>
                  <a:pt x="981871" y="1327395"/>
                  <a:pt x="981871" y="1309985"/>
                </a:cubicBezTo>
                <a:cubicBezTo>
                  <a:pt x="981871" y="1292576"/>
                  <a:pt x="995983" y="1278463"/>
                  <a:pt x="1013394" y="1278463"/>
                </a:cubicBezTo>
                <a:close/>
                <a:moveTo>
                  <a:pt x="896923" y="1278463"/>
                </a:moveTo>
                <a:cubicBezTo>
                  <a:pt x="914334" y="1278463"/>
                  <a:pt x="928446" y="1292576"/>
                  <a:pt x="928446" y="1309985"/>
                </a:cubicBezTo>
                <a:cubicBezTo>
                  <a:pt x="928446" y="1327395"/>
                  <a:pt x="914334" y="1341508"/>
                  <a:pt x="896923" y="1341508"/>
                </a:cubicBezTo>
                <a:cubicBezTo>
                  <a:pt x="879514" y="1341508"/>
                  <a:pt x="865400" y="1327395"/>
                  <a:pt x="865400" y="1309985"/>
                </a:cubicBezTo>
                <a:cubicBezTo>
                  <a:pt x="865400" y="1292576"/>
                  <a:pt x="879514" y="1278463"/>
                  <a:pt x="896923" y="1278463"/>
                </a:cubicBezTo>
                <a:close/>
                <a:moveTo>
                  <a:pt x="778157" y="1278463"/>
                </a:moveTo>
                <a:cubicBezTo>
                  <a:pt x="795566" y="1278463"/>
                  <a:pt x="809680" y="1292576"/>
                  <a:pt x="809680" y="1309985"/>
                </a:cubicBezTo>
                <a:cubicBezTo>
                  <a:pt x="809680" y="1327395"/>
                  <a:pt x="795566" y="1341508"/>
                  <a:pt x="778157" y="1341508"/>
                </a:cubicBezTo>
                <a:cubicBezTo>
                  <a:pt x="760747" y="1341508"/>
                  <a:pt x="746634" y="1327395"/>
                  <a:pt x="746634" y="1309985"/>
                </a:cubicBezTo>
                <a:cubicBezTo>
                  <a:pt x="746634" y="1292576"/>
                  <a:pt x="760747" y="1278463"/>
                  <a:pt x="778157" y="1278463"/>
                </a:cubicBezTo>
                <a:close/>
                <a:moveTo>
                  <a:pt x="645773" y="1278463"/>
                </a:moveTo>
                <a:cubicBezTo>
                  <a:pt x="663183" y="1278463"/>
                  <a:pt x="677296" y="1292576"/>
                  <a:pt x="677296" y="1309985"/>
                </a:cubicBezTo>
                <a:cubicBezTo>
                  <a:pt x="677296" y="1327395"/>
                  <a:pt x="663183" y="1341508"/>
                  <a:pt x="645773" y="1341508"/>
                </a:cubicBezTo>
                <a:cubicBezTo>
                  <a:pt x="628364" y="1341508"/>
                  <a:pt x="614250" y="1327395"/>
                  <a:pt x="614250" y="1309985"/>
                </a:cubicBezTo>
                <a:cubicBezTo>
                  <a:pt x="614250" y="1292576"/>
                  <a:pt x="628364" y="1278463"/>
                  <a:pt x="645773" y="1278463"/>
                </a:cubicBezTo>
                <a:close/>
                <a:moveTo>
                  <a:pt x="527007" y="1278463"/>
                </a:moveTo>
                <a:cubicBezTo>
                  <a:pt x="544416" y="1278463"/>
                  <a:pt x="558529" y="1292576"/>
                  <a:pt x="558529" y="1309985"/>
                </a:cubicBezTo>
                <a:cubicBezTo>
                  <a:pt x="558529" y="1327395"/>
                  <a:pt x="544416" y="1341508"/>
                  <a:pt x="527007" y="1341508"/>
                </a:cubicBezTo>
                <a:cubicBezTo>
                  <a:pt x="509596" y="1341508"/>
                  <a:pt x="495484" y="1327395"/>
                  <a:pt x="495484" y="1309985"/>
                </a:cubicBezTo>
                <a:cubicBezTo>
                  <a:pt x="495484" y="1292576"/>
                  <a:pt x="509596" y="1278463"/>
                  <a:pt x="527007" y="1278463"/>
                </a:cubicBezTo>
                <a:close/>
                <a:moveTo>
                  <a:pt x="401439" y="1278463"/>
                </a:moveTo>
                <a:cubicBezTo>
                  <a:pt x="418850" y="1278463"/>
                  <a:pt x="432962" y="1292576"/>
                  <a:pt x="432962" y="1309985"/>
                </a:cubicBezTo>
                <a:cubicBezTo>
                  <a:pt x="432962" y="1327395"/>
                  <a:pt x="418850" y="1341508"/>
                  <a:pt x="401439" y="1341508"/>
                </a:cubicBezTo>
                <a:cubicBezTo>
                  <a:pt x="384030" y="1341508"/>
                  <a:pt x="369917" y="1327395"/>
                  <a:pt x="369917" y="1309985"/>
                </a:cubicBezTo>
                <a:cubicBezTo>
                  <a:pt x="369917" y="1292576"/>
                  <a:pt x="384030" y="1278463"/>
                  <a:pt x="401439" y="1278463"/>
                </a:cubicBezTo>
                <a:close/>
                <a:moveTo>
                  <a:pt x="282673" y="1278463"/>
                </a:moveTo>
                <a:cubicBezTo>
                  <a:pt x="300082" y="1278463"/>
                  <a:pt x="314196" y="1292576"/>
                  <a:pt x="314196" y="1309985"/>
                </a:cubicBezTo>
                <a:cubicBezTo>
                  <a:pt x="314196" y="1327395"/>
                  <a:pt x="300082" y="1341508"/>
                  <a:pt x="282673" y="1341508"/>
                </a:cubicBezTo>
                <a:cubicBezTo>
                  <a:pt x="265263" y="1341508"/>
                  <a:pt x="251150" y="1327395"/>
                  <a:pt x="251150" y="1309985"/>
                </a:cubicBezTo>
                <a:cubicBezTo>
                  <a:pt x="251150" y="1292576"/>
                  <a:pt x="265263" y="1278463"/>
                  <a:pt x="282673" y="1278463"/>
                </a:cubicBezTo>
                <a:close/>
                <a:moveTo>
                  <a:pt x="150289" y="1278463"/>
                </a:moveTo>
                <a:cubicBezTo>
                  <a:pt x="167699" y="1278463"/>
                  <a:pt x="181812" y="1292576"/>
                  <a:pt x="181812" y="1309985"/>
                </a:cubicBezTo>
                <a:cubicBezTo>
                  <a:pt x="181812" y="1327395"/>
                  <a:pt x="167699" y="1341508"/>
                  <a:pt x="150289" y="1341508"/>
                </a:cubicBezTo>
                <a:cubicBezTo>
                  <a:pt x="132880" y="1341508"/>
                  <a:pt x="118766" y="1327395"/>
                  <a:pt x="118766" y="1309985"/>
                </a:cubicBezTo>
                <a:cubicBezTo>
                  <a:pt x="118766" y="1292576"/>
                  <a:pt x="132880" y="1278463"/>
                  <a:pt x="150289" y="1278463"/>
                </a:cubicBezTo>
                <a:close/>
                <a:moveTo>
                  <a:pt x="31523" y="1278463"/>
                </a:moveTo>
                <a:cubicBezTo>
                  <a:pt x="48932" y="1278463"/>
                  <a:pt x="63045" y="1292576"/>
                  <a:pt x="63045" y="1309985"/>
                </a:cubicBezTo>
                <a:cubicBezTo>
                  <a:pt x="63045" y="1327395"/>
                  <a:pt x="48932" y="1341508"/>
                  <a:pt x="31523" y="1341508"/>
                </a:cubicBezTo>
                <a:cubicBezTo>
                  <a:pt x="14112" y="1341508"/>
                  <a:pt x="0" y="1327395"/>
                  <a:pt x="0" y="1309985"/>
                </a:cubicBezTo>
                <a:cubicBezTo>
                  <a:pt x="0" y="1292576"/>
                  <a:pt x="14112" y="1278463"/>
                  <a:pt x="31523" y="1278463"/>
                </a:cubicBezTo>
                <a:close/>
                <a:moveTo>
                  <a:pt x="1878794" y="1161359"/>
                </a:moveTo>
                <a:cubicBezTo>
                  <a:pt x="1896205" y="1161359"/>
                  <a:pt x="1910317" y="1175471"/>
                  <a:pt x="1910317" y="1192882"/>
                </a:cubicBezTo>
                <a:cubicBezTo>
                  <a:pt x="1910317" y="1210290"/>
                  <a:pt x="1896205" y="1224403"/>
                  <a:pt x="1878794" y="1224403"/>
                </a:cubicBezTo>
                <a:cubicBezTo>
                  <a:pt x="1861385" y="1224403"/>
                  <a:pt x="1847272" y="1210290"/>
                  <a:pt x="1847272" y="1192882"/>
                </a:cubicBezTo>
                <a:cubicBezTo>
                  <a:pt x="1847272" y="1175471"/>
                  <a:pt x="1861385" y="1161359"/>
                  <a:pt x="1878794" y="1161359"/>
                </a:cubicBezTo>
                <a:close/>
                <a:moveTo>
                  <a:pt x="1760028" y="1161359"/>
                </a:moveTo>
                <a:cubicBezTo>
                  <a:pt x="1777437" y="1161359"/>
                  <a:pt x="1791551" y="1175471"/>
                  <a:pt x="1791551" y="1192882"/>
                </a:cubicBezTo>
                <a:cubicBezTo>
                  <a:pt x="1791551" y="1210290"/>
                  <a:pt x="1777437" y="1224403"/>
                  <a:pt x="1760028" y="1224403"/>
                </a:cubicBezTo>
                <a:cubicBezTo>
                  <a:pt x="1742618" y="1224403"/>
                  <a:pt x="1728505" y="1210290"/>
                  <a:pt x="1728505" y="1192882"/>
                </a:cubicBezTo>
                <a:cubicBezTo>
                  <a:pt x="1728505" y="1175471"/>
                  <a:pt x="1742618" y="1161359"/>
                  <a:pt x="1760028" y="1161359"/>
                </a:cubicBezTo>
                <a:close/>
                <a:moveTo>
                  <a:pt x="1627644" y="1161359"/>
                </a:moveTo>
                <a:cubicBezTo>
                  <a:pt x="1645054" y="1161359"/>
                  <a:pt x="1659167" y="1175471"/>
                  <a:pt x="1659167" y="1192882"/>
                </a:cubicBezTo>
                <a:cubicBezTo>
                  <a:pt x="1659167" y="1210290"/>
                  <a:pt x="1645054" y="1224403"/>
                  <a:pt x="1627644" y="1224403"/>
                </a:cubicBezTo>
                <a:cubicBezTo>
                  <a:pt x="1610235" y="1224403"/>
                  <a:pt x="1596121" y="1210290"/>
                  <a:pt x="1596121" y="1192882"/>
                </a:cubicBezTo>
                <a:cubicBezTo>
                  <a:pt x="1596121" y="1175471"/>
                  <a:pt x="1610235" y="1161359"/>
                  <a:pt x="1627644" y="1161359"/>
                </a:cubicBezTo>
                <a:close/>
                <a:moveTo>
                  <a:pt x="1508878" y="1161359"/>
                </a:moveTo>
                <a:cubicBezTo>
                  <a:pt x="1526287" y="1161359"/>
                  <a:pt x="1540400" y="1175471"/>
                  <a:pt x="1540400" y="1192882"/>
                </a:cubicBezTo>
                <a:cubicBezTo>
                  <a:pt x="1540400" y="1210290"/>
                  <a:pt x="1526287" y="1224403"/>
                  <a:pt x="1508878" y="1224403"/>
                </a:cubicBezTo>
                <a:cubicBezTo>
                  <a:pt x="1491467" y="1224403"/>
                  <a:pt x="1477355" y="1210290"/>
                  <a:pt x="1477355" y="1192882"/>
                </a:cubicBezTo>
                <a:cubicBezTo>
                  <a:pt x="1477355" y="1175471"/>
                  <a:pt x="1491467" y="1161359"/>
                  <a:pt x="1508878" y="1161359"/>
                </a:cubicBezTo>
                <a:close/>
                <a:moveTo>
                  <a:pt x="1383310" y="1161359"/>
                </a:moveTo>
                <a:cubicBezTo>
                  <a:pt x="1400721" y="1161359"/>
                  <a:pt x="1414833" y="1175471"/>
                  <a:pt x="1414833" y="1192882"/>
                </a:cubicBezTo>
                <a:cubicBezTo>
                  <a:pt x="1414833" y="1210290"/>
                  <a:pt x="1400721" y="1224403"/>
                  <a:pt x="1383310" y="1224403"/>
                </a:cubicBezTo>
                <a:cubicBezTo>
                  <a:pt x="1365901" y="1224403"/>
                  <a:pt x="1351788" y="1210290"/>
                  <a:pt x="1351788" y="1192882"/>
                </a:cubicBezTo>
                <a:cubicBezTo>
                  <a:pt x="1351788" y="1175471"/>
                  <a:pt x="1365901" y="1161359"/>
                  <a:pt x="1383310" y="1161359"/>
                </a:cubicBezTo>
                <a:close/>
                <a:moveTo>
                  <a:pt x="1264544" y="1161359"/>
                </a:moveTo>
                <a:cubicBezTo>
                  <a:pt x="1281953" y="1161359"/>
                  <a:pt x="1296067" y="1175471"/>
                  <a:pt x="1296067" y="1192882"/>
                </a:cubicBezTo>
                <a:cubicBezTo>
                  <a:pt x="1296067" y="1210290"/>
                  <a:pt x="1281953" y="1224403"/>
                  <a:pt x="1264544" y="1224403"/>
                </a:cubicBezTo>
                <a:cubicBezTo>
                  <a:pt x="1247134" y="1224403"/>
                  <a:pt x="1233021" y="1210290"/>
                  <a:pt x="1233021" y="1192882"/>
                </a:cubicBezTo>
                <a:cubicBezTo>
                  <a:pt x="1233021" y="1175471"/>
                  <a:pt x="1247134" y="1161359"/>
                  <a:pt x="1264544" y="1161359"/>
                </a:cubicBezTo>
                <a:close/>
                <a:moveTo>
                  <a:pt x="1132160" y="1161359"/>
                </a:moveTo>
                <a:cubicBezTo>
                  <a:pt x="1149570" y="1161359"/>
                  <a:pt x="1163683" y="1175471"/>
                  <a:pt x="1163683" y="1192882"/>
                </a:cubicBezTo>
                <a:cubicBezTo>
                  <a:pt x="1163683" y="1210290"/>
                  <a:pt x="1149570" y="1224403"/>
                  <a:pt x="1132160" y="1224403"/>
                </a:cubicBezTo>
                <a:cubicBezTo>
                  <a:pt x="1114751" y="1224403"/>
                  <a:pt x="1100637" y="1210290"/>
                  <a:pt x="1100637" y="1192882"/>
                </a:cubicBezTo>
                <a:cubicBezTo>
                  <a:pt x="1100637" y="1175471"/>
                  <a:pt x="1114751" y="1161359"/>
                  <a:pt x="1132160" y="1161359"/>
                </a:cubicBezTo>
                <a:close/>
                <a:moveTo>
                  <a:pt x="1013394" y="1161359"/>
                </a:moveTo>
                <a:cubicBezTo>
                  <a:pt x="1030803" y="1161359"/>
                  <a:pt x="1044916" y="1175471"/>
                  <a:pt x="1044916" y="1192882"/>
                </a:cubicBezTo>
                <a:cubicBezTo>
                  <a:pt x="1044916" y="1210290"/>
                  <a:pt x="1030803" y="1224403"/>
                  <a:pt x="1013394" y="1224403"/>
                </a:cubicBezTo>
                <a:cubicBezTo>
                  <a:pt x="995983" y="1224403"/>
                  <a:pt x="981871" y="1210290"/>
                  <a:pt x="981871" y="1192882"/>
                </a:cubicBezTo>
                <a:cubicBezTo>
                  <a:pt x="981871" y="1175471"/>
                  <a:pt x="995983" y="1161359"/>
                  <a:pt x="1013394" y="1161359"/>
                </a:cubicBezTo>
                <a:close/>
                <a:moveTo>
                  <a:pt x="896923" y="1161359"/>
                </a:moveTo>
                <a:cubicBezTo>
                  <a:pt x="914334" y="1161359"/>
                  <a:pt x="928446" y="1175471"/>
                  <a:pt x="928446" y="1192882"/>
                </a:cubicBezTo>
                <a:cubicBezTo>
                  <a:pt x="928446" y="1210290"/>
                  <a:pt x="914334" y="1224403"/>
                  <a:pt x="896923" y="1224403"/>
                </a:cubicBezTo>
                <a:cubicBezTo>
                  <a:pt x="879514" y="1224403"/>
                  <a:pt x="865400" y="1210290"/>
                  <a:pt x="865400" y="1192882"/>
                </a:cubicBezTo>
                <a:cubicBezTo>
                  <a:pt x="865400" y="1175471"/>
                  <a:pt x="879514" y="1161359"/>
                  <a:pt x="896923" y="1161359"/>
                </a:cubicBezTo>
                <a:close/>
                <a:moveTo>
                  <a:pt x="778157" y="1161359"/>
                </a:moveTo>
                <a:cubicBezTo>
                  <a:pt x="795566" y="1161359"/>
                  <a:pt x="809680" y="1175471"/>
                  <a:pt x="809680" y="1192882"/>
                </a:cubicBezTo>
                <a:cubicBezTo>
                  <a:pt x="809680" y="1210290"/>
                  <a:pt x="795566" y="1224403"/>
                  <a:pt x="778157" y="1224403"/>
                </a:cubicBezTo>
                <a:cubicBezTo>
                  <a:pt x="760747" y="1224403"/>
                  <a:pt x="746634" y="1210290"/>
                  <a:pt x="746634" y="1192882"/>
                </a:cubicBezTo>
                <a:cubicBezTo>
                  <a:pt x="746634" y="1175471"/>
                  <a:pt x="760747" y="1161359"/>
                  <a:pt x="778157" y="1161359"/>
                </a:cubicBezTo>
                <a:close/>
                <a:moveTo>
                  <a:pt x="645773" y="1161359"/>
                </a:moveTo>
                <a:cubicBezTo>
                  <a:pt x="663183" y="1161359"/>
                  <a:pt x="677296" y="1175471"/>
                  <a:pt x="677296" y="1192882"/>
                </a:cubicBezTo>
                <a:cubicBezTo>
                  <a:pt x="677296" y="1210290"/>
                  <a:pt x="663183" y="1224403"/>
                  <a:pt x="645773" y="1224403"/>
                </a:cubicBezTo>
                <a:cubicBezTo>
                  <a:pt x="628364" y="1224403"/>
                  <a:pt x="614250" y="1210290"/>
                  <a:pt x="614250" y="1192882"/>
                </a:cubicBezTo>
                <a:cubicBezTo>
                  <a:pt x="614250" y="1175471"/>
                  <a:pt x="628364" y="1161359"/>
                  <a:pt x="645773" y="1161359"/>
                </a:cubicBezTo>
                <a:close/>
                <a:moveTo>
                  <a:pt x="527007" y="1161359"/>
                </a:moveTo>
                <a:cubicBezTo>
                  <a:pt x="544416" y="1161359"/>
                  <a:pt x="558529" y="1175471"/>
                  <a:pt x="558529" y="1192882"/>
                </a:cubicBezTo>
                <a:cubicBezTo>
                  <a:pt x="558529" y="1210290"/>
                  <a:pt x="544416" y="1224403"/>
                  <a:pt x="527007" y="1224403"/>
                </a:cubicBezTo>
                <a:cubicBezTo>
                  <a:pt x="509596" y="1224403"/>
                  <a:pt x="495484" y="1210290"/>
                  <a:pt x="495484" y="1192882"/>
                </a:cubicBezTo>
                <a:cubicBezTo>
                  <a:pt x="495484" y="1175471"/>
                  <a:pt x="509596" y="1161359"/>
                  <a:pt x="527007" y="1161359"/>
                </a:cubicBezTo>
                <a:close/>
                <a:moveTo>
                  <a:pt x="401439" y="1161359"/>
                </a:moveTo>
                <a:cubicBezTo>
                  <a:pt x="418850" y="1161359"/>
                  <a:pt x="432962" y="1175471"/>
                  <a:pt x="432962" y="1192882"/>
                </a:cubicBezTo>
                <a:cubicBezTo>
                  <a:pt x="432962" y="1210290"/>
                  <a:pt x="418850" y="1224403"/>
                  <a:pt x="401439" y="1224403"/>
                </a:cubicBezTo>
                <a:cubicBezTo>
                  <a:pt x="384030" y="1224403"/>
                  <a:pt x="369917" y="1210290"/>
                  <a:pt x="369917" y="1192882"/>
                </a:cubicBezTo>
                <a:cubicBezTo>
                  <a:pt x="369917" y="1175471"/>
                  <a:pt x="384030" y="1161359"/>
                  <a:pt x="401439" y="1161359"/>
                </a:cubicBezTo>
                <a:close/>
                <a:moveTo>
                  <a:pt x="282673" y="1161359"/>
                </a:moveTo>
                <a:cubicBezTo>
                  <a:pt x="300082" y="1161359"/>
                  <a:pt x="314196" y="1175471"/>
                  <a:pt x="314196" y="1192882"/>
                </a:cubicBezTo>
                <a:cubicBezTo>
                  <a:pt x="314196" y="1210290"/>
                  <a:pt x="300082" y="1224403"/>
                  <a:pt x="282673" y="1224403"/>
                </a:cubicBezTo>
                <a:cubicBezTo>
                  <a:pt x="265263" y="1224403"/>
                  <a:pt x="251150" y="1210290"/>
                  <a:pt x="251150" y="1192882"/>
                </a:cubicBezTo>
                <a:cubicBezTo>
                  <a:pt x="251150" y="1175471"/>
                  <a:pt x="265263" y="1161359"/>
                  <a:pt x="282673" y="1161359"/>
                </a:cubicBezTo>
                <a:close/>
                <a:moveTo>
                  <a:pt x="150289" y="1161359"/>
                </a:moveTo>
                <a:cubicBezTo>
                  <a:pt x="167699" y="1161359"/>
                  <a:pt x="181812" y="1175471"/>
                  <a:pt x="181812" y="1192882"/>
                </a:cubicBezTo>
                <a:cubicBezTo>
                  <a:pt x="181812" y="1210290"/>
                  <a:pt x="167699" y="1224403"/>
                  <a:pt x="150289" y="1224403"/>
                </a:cubicBezTo>
                <a:cubicBezTo>
                  <a:pt x="132880" y="1224403"/>
                  <a:pt x="118766" y="1210290"/>
                  <a:pt x="118766" y="1192882"/>
                </a:cubicBezTo>
                <a:cubicBezTo>
                  <a:pt x="118766" y="1175471"/>
                  <a:pt x="132880" y="1161359"/>
                  <a:pt x="150289" y="1161359"/>
                </a:cubicBezTo>
                <a:close/>
                <a:moveTo>
                  <a:pt x="31523" y="1161359"/>
                </a:moveTo>
                <a:cubicBezTo>
                  <a:pt x="48932" y="1161359"/>
                  <a:pt x="63045" y="1175471"/>
                  <a:pt x="63045" y="1192882"/>
                </a:cubicBezTo>
                <a:cubicBezTo>
                  <a:pt x="63045" y="1210290"/>
                  <a:pt x="48932" y="1224403"/>
                  <a:pt x="31523" y="1224403"/>
                </a:cubicBezTo>
                <a:cubicBezTo>
                  <a:pt x="14112" y="1224403"/>
                  <a:pt x="0" y="1210290"/>
                  <a:pt x="0" y="1192882"/>
                </a:cubicBezTo>
                <a:cubicBezTo>
                  <a:pt x="0" y="1175471"/>
                  <a:pt x="14112" y="1161359"/>
                  <a:pt x="31523" y="1161359"/>
                </a:cubicBezTo>
                <a:close/>
                <a:moveTo>
                  <a:pt x="1878794" y="1044254"/>
                </a:moveTo>
                <a:cubicBezTo>
                  <a:pt x="1896205" y="1044254"/>
                  <a:pt x="1910317" y="1058367"/>
                  <a:pt x="1910317" y="1075777"/>
                </a:cubicBezTo>
                <a:cubicBezTo>
                  <a:pt x="1910317" y="1093186"/>
                  <a:pt x="1896205" y="1107299"/>
                  <a:pt x="1878794" y="1107299"/>
                </a:cubicBezTo>
                <a:cubicBezTo>
                  <a:pt x="1861385" y="1107299"/>
                  <a:pt x="1847272" y="1093186"/>
                  <a:pt x="1847272" y="1075777"/>
                </a:cubicBezTo>
                <a:cubicBezTo>
                  <a:pt x="1847272" y="1058367"/>
                  <a:pt x="1861385" y="1044254"/>
                  <a:pt x="1878794" y="1044254"/>
                </a:cubicBezTo>
                <a:close/>
                <a:moveTo>
                  <a:pt x="1760028" y="1044254"/>
                </a:moveTo>
                <a:cubicBezTo>
                  <a:pt x="1777437" y="1044254"/>
                  <a:pt x="1791551" y="1058367"/>
                  <a:pt x="1791551" y="1075777"/>
                </a:cubicBezTo>
                <a:cubicBezTo>
                  <a:pt x="1791551" y="1093186"/>
                  <a:pt x="1777437" y="1107299"/>
                  <a:pt x="1760028" y="1107299"/>
                </a:cubicBezTo>
                <a:cubicBezTo>
                  <a:pt x="1742618" y="1107299"/>
                  <a:pt x="1728505" y="1093186"/>
                  <a:pt x="1728505" y="1075777"/>
                </a:cubicBezTo>
                <a:cubicBezTo>
                  <a:pt x="1728505" y="1058367"/>
                  <a:pt x="1742618" y="1044254"/>
                  <a:pt x="1760028" y="1044254"/>
                </a:cubicBezTo>
                <a:close/>
                <a:moveTo>
                  <a:pt x="1627644" y="1044254"/>
                </a:moveTo>
                <a:cubicBezTo>
                  <a:pt x="1645054" y="1044254"/>
                  <a:pt x="1659167" y="1058367"/>
                  <a:pt x="1659167" y="1075777"/>
                </a:cubicBezTo>
                <a:cubicBezTo>
                  <a:pt x="1659167" y="1093186"/>
                  <a:pt x="1645054" y="1107299"/>
                  <a:pt x="1627644" y="1107299"/>
                </a:cubicBezTo>
                <a:cubicBezTo>
                  <a:pt x="1610235" y="1107299"/>
                  <a:pt x="1596121" y="1093186"/>
                  <a:pt x="1596121" y="1075777"/>
                </a:cubicBezTo>
                <a:cubicBezTo>
                  <a:pt x="1596121" y="1058367"/>
                  <a:pt x="1610235" y="1044254"/>
                  <a:pt x="1627644" y="1044254"/>
                </a:cubicBezTo>
                <a:close/>
                <a:moveTo>
                  <a:pt x="1508878" y="1044254"/>
                </a:moveTo>
                <a:cubicBezTo>
                  <a:pt x="1526287" y="1044254"/>
                  <a:pt x="1540400" y="1058367"/>
                  <a:pt x="1540400" y="1075777"/>
                </a:cubicBezTo>
                <a:cubicBezTo>
                  <a:pt x="1540400" y="1093186"/>
                  <a:pt x="1526287" y="1107299"/>
                  <a:pt x="1508878" y="1107299"/>
                </a:cubicBezTo>
                <a:cubicBezTo>
                  <a:pt x="1491467" y="1107299"/>
                  <a:pt x="1477355" y="1093186"/>
                  <a:pt x="1477355" y="1075777"/>
                </a:cubicBezTo>
                <a:cubicBezTo>
                  <a:pt x="1477355" y="1058367"/>
                  <a:pt x="1491467" y="1044254"/>
                  <a:pt x="1508878" y="1044254"/>
                </a:cubicBezTo>
                <a:close/>
                <a:moveTo>
                  <a:pt x="1383310" y="1044254"/>
                </a:moveTo>
                <a:cubicBezTo>
                  <a:pt x="1400721" y="1044254"/>
                  <a:pt x="1414833" y="1058367"/>
                  <a:pt x="1414833" y="1075777"/>
                </a:cubicBezTo>
                <a:cubicBezTo>
                  <a:pt x="1414833" y="1093186"/>
                  <a:pt x="1400721" y="1107299"/>
                  <a:pt x="1383310" y="1107299"/>
                </a:cubicBezTo>
                <a:cubicBezTo>
                  <a:pt x="1365901" y="1107299"/>
                  <a:pt x="1351788" y="1093186"/>
                  <a:pt x="1351788" y="1075777"/>
                </a:cubicBezTo>
                <a:cubicBezTo>
                  <a:pt x="1351788" y="1058367"/>
                  <a:pt x="1365901" y="1044254"/>
                  <a:pt x="1383310" y="1044254"/>
                </a:cubicBezTo>
                <a:close/>
                <a:moveTo>
                  <a:pt x="1264544" y="1044254"/>
                </a:moveTo>
                <a:cubicBezTo>
                  <a:pt x="1281953" y="1044254"/>
                  <a:pt x="1296067" y="1058367"/>
                  <a:pt x="1296067" y="1075777"/>
                </a:cubicBezTo>
                <a:cubicBezTo>
                  <a:pt x="1296067" y="1093186"/>
                  <a:pt x="1281953" y="1107299"/>
                  <a:pt x="1264544" y="1107299"/>
                </a:cubicBezTo>
                <a:cubicBezTo>
                  <a:pt x="1247134" y="1107299"/>
                  <a:pt x="1233021" y="1093186"/>
                  <a:pt x="1233021" y="1075777"/>
                </a:cubicBezTo>
                <a:cubicBezTo>
                  <a:pt x="1233021" y="1058367"/>
                  <a:pt x="1247134" y="1044254"/>
                  <a:pt x="1264544" y="1044254"/>
                </a:cubicBezTo>
                <a:close/>
                <a:moveTo>
                  <a:pt x="1132160" y="1044254"/>
                </a:moveTo>
                <a:cubicBezTo>
                  <a:pt x="1149570" y="1044254"/>
                  <a:pt x="1163683" y="1058367"/>
                  <a:pt x="1163683" y="1075777"/>
                </a:cubicBezTo>
                <a:cubicBezTo>
                  <a:pt x="1163683" y="1093186"/>
                  <a:pt x="1149570" y="1107299"/>
                  <a:pt x="1132160" y="1107299"/>
                </a:cubicBezTo>
                <a:cubicBezTo>
                  <a:pt x="1114751" y="1107299"/>
                  <a:pt x="1100637" y="1093186"/>
                  <a:pt x="1100637" y="1075777"/>
                </a:cubicBezTo>
                <a:cubicBezTo>
                  <a:pt x="1100637" y="1058367"/>
                  <a:pt x="1114751" y="1044254"/>
                  <a:pt x="1132160" y="1044254"/>
                </a:cubicBezTo>
                <a:close/>
                <a:moveTo>
                  <a:pt x="1013394" y="1044254"/>
                </a:moveTo>
                <a:cubicBezTo>
                  <a:pt x="1030803" y="1044254"/>
                  <a:pt x="1044916" y="1058367"/>
                  <a:pt x="1044916" y="1075777"/>
                </a:cubicBezTo>
                <a:cubicBezTo>
                  <a:pt x="1044916" y="1093186"/>
                  <a:pt x="1030803" y="1107299"/>
                  <a:pt x="1013394" y="1107299"/>
                </a:cubicBezTo>
                <a:cubicBezTo>
                  <a:pt x="995983" y="1107299"/>
                  <a:pt x="981871" y="1093186"/>
                  <a:pt x="981871" y="1075777"/>
                </a:cubicBezTo>
                <a:cubicBezTo>
                  <a:pt x="981871" y="1058367"/>
                  <a:pt x="995983" y="1044254"/>
                  <a:pt x="1013394" y="1044254"/>
                </a:cubicBezTo>
                <a:close/>
                <a:moveTo>
                  <a:pt x="896923" y="1044254"/>
                </a:moveTo>
                <a:cubicBezTo>
                  <a:pt x="914334" y="1044254"/>
                  <a:pt x="928446" y="1058367"/>
                  <a:pt x="928446" y="1075777"/>
                </a:cubicBezTo>
                <a:cubicBezTo>
                  <a:pt x="928446" y="1093186"/>
                  <a:pt x="914334" y="1107299"/>
                  <a:pt x="896923" y="1107299"/>
                </a:cubicBezTo>
                <a:cubicBezTo>
                  <a:pt x="879514" y="1107299"/>
                  <a:pt x="865400" y="1093186"/>
                  <a:pt x="865400" y="1075777"/>
                </a:cubicBezTo>
                <a:cubicBezTo>
                  <a:pt x="865400" y="1058367"/>
                  <a:pt x="879514" y="1044254"/>
                  <a:pt x="896923" y="1044254"/>
                </a:cubicBezTo>
                <a:close/>
                <a:moveTo>
                  <a:pt x="778157" y="1044254"/>
                </a:moveTo>
                <a:cubicBezTo>
                  <a:pt x="795566" y="1044254"/>
                  <a:pt x="809680" y="1058367"/>
                  <a:pt x="809680" y="1075777"/>
                </a:cubicBezTo>
                <a:cubicBezTo>
                  <a:pt x="809680" y="1093186"/>
                  <a:pt x="795566" y="1107299"/>
                  <a:pt x="778157" y="1107299"/>
                </a:cubicBezTo>
                <a:cubicBezTo>
                  <a:pt x="760747" y="1107299"/>
                  <a:pt x="746634" y="1093186"/>
                  <a:pt x="746634" y="1075777"/>
                </a:cubicBezTo>
                <a:cubicBezTo>
                  <a:pt x="746634" y="1058367"/>
                  <a:pt x="760747" y="1044254"/>
                  <a:pt x="778157" y="1044254"/>
                </a:cubicBezTo>
                <a:close/>
                <a:moveTo>
                  <a:pt x="645773" y="1044254"/>
                </a:moveTo>
                <a:cubicBezTo>
                  <a:pt x="663183" y="1044254"/>
                  <a:pt x="677296" y="1058367"/>
                  <a:pt x="677296" y="1075777"/>
                </a:cubicBezTo>
                <a:cubicBezTo>
                  <a:pt x="677296" y="1093186"/>
                  <a:pt x="663183" y="1107299"/>
                  <a:pt x="645773" y="1107299"/>
                </a:cubicBezTo>
                <a:cubicBezTo>
                  <a:pt x="628364" y="1107299"/>
                  <a:pt x="614250" y="1093186"/>
                  <a:pt x="614250" y="1075777"/>
                </a:cubicBezTo>
                <a:cubicBezTo>
                  <a:pt x="614250" y="1058367"/>
                  <a:pt x="628364" y="1044254"/>
                  <a:pt x="645773" y="1044254"/>
                </a:cubicBezTo>
                <a:close/>
                <a:moveTo>
                  <a:pt x="527007" y="1044254"/>
                </a:moveTo>
                <a:cubicBezTo>
                  <a:pt x="544416" y="1044254"/>
                  <a:pt x="558529" y="1058367"/>
                  <a:pt x="558529" y="1075777"/>
                </a:cubicBezTo>
                <a:cubicBezTo>
                  <a:pt x="558529" y="1093186"/>
                  <a:pt x="544416" y="1107299"/>
                  <a:pt x="527007" y="1107299"/>
                </a:cubicBezTo>
                <a:cubicBezTo>
                  <a:pt x="509596" y="1107299"/>
                  <a:pt x="495484" y="1093186"/>
                  <a:pt x="495484" y="1075777"/>
                </a:cubicBezTo>
                <a:cubicBezTo>
                  <a:pt x="495484" y="1058367"/>
                  <a:pt x="509596" y="1044254"/>
                  <a:pt x="527007" y="1044254"/>
                </a:cubicBezTo>
                <a:close/>
                <a:moveTo>
                  <a:pt x="401439" y="1044254"/>
                </a:moveTo>
                <a:cubicBezTo>
                  <a:pt x="418850" y="1044254"/>
                  <a:pt x="432962" y="1058367"/>
                  <a:pt x="432962" y="1075777"/>
                </a:cubicBezTo>
                <a:cubicBezTo>
                  <a:pt x="432962" y="1093186"/>
                  <a:pt x="418850" y="1107299"/>
                  <a:pt x="401439" y="1107299"/>
                </a:cubicBezTo>
                <a:cubicBezTo>
                  <a:pt x="384030" y="1107299"/>
                  <a:pt x="369917" y="1093186"/>
                  <a:pt x="369917" y="1075777"/>
                </a:cubicBezTo>
                <a:cubicBezTo>
                  <a:pt x="369917" y="1058367"/>
                  <a:pt x="384030" y="1044254"/>
                  <a:pt x="401439" y="1044254"/>
                </a:cubicBezTo>
                <a:close/>
                <a:moveTo>
                  <a:pt x="282673" y="1044254"/>
                </a:moveTo>
                <a:cubicBezTo>
                  <a:pt x="300082" y="1044254"/>
                  <a:pt x="314196" y="1058367"/>
                  <a:pt x="314196" y="1075777"/>
                </a:cubicBezTo>
                <a:cubicBezTo>
                  <a:pt x="314196" y="1093186"/>
                  <a:pt x="300082" y="1107299"/>
                  <a:pt x="282673" y="1107299"/>
                </a:cubicBezTo>
                <a:cubicBezTo>
                  <a:pt x="265263" y="1107299"/>
                  <a:pt x="251150" y="1093186"/>
                  <a:pt x="251150" y="1075777"/>
                </a:cubicBezTo>
                <a:cubicBezTo>
                  <a:pt x="251150" y="1058367"/>
                  <a:pt x="265263" y="1044254"/>
                  <a:pt x="282673" y="1044254"/>
                </a:cubicBezTo>
                <a:close/>
                <a:moveTo>
                  <a:pt x="150289" y="1044254"/>
                </a:moveTo>
                <a:cubicBezTo>
                  <a:pt x="167699" y="1044254"/>
                  <a:pt x="181812" y="1058367"/>
                  <a:pt x="181812" y="1075777"/>
                </a:cubicBezTo>
                <a:cubicBezTo>
                  <a:pt x="181812" y="1093186"/>
                  <a:pt x="167699" y="1107299"/>
                  <a:pt x="150289" y="1107299"/>
                </a:cubicBezTo>
                <a:cubicBezTo>
                  <a:pt x="132880" y="1107299"/>
                  <a:pt x="118766" y="1093186"/>
                  <a:pt x="118766" y="1075777"/>
                </a:cubicBezTo>
                <a:cubicBezTo>
                  <a:pt x="118766" y="1058367"/>
                  <a:pt x="132880" y="1044254"/>
                  <a:pt x="150289" y="1044254"/>
                </a:cubicBezTo>
                <a:close/>
                <a:moveTo>
                  <a:pt x="31523" y="1044254"/>
                </a:moveTo>
                <a:cubicBezTo>
                  <a:pt x="48932" y="1044254"/>
                  <a:pt x="63045" y="1058367"/>
                  <a:pt x="63045" y="1075777"/>
                </a:cubicBezTo>
                <a:cubicBezTo>
                  <a:pt x="63045" y="1093186"/>
                  <a:pt x="48932" y="1107299"/>
                  <a:pt x="31523" y="1107299"/>
                </a:cubicBezTo>
                <a:cubicBezTo>
                  <a:pt x="14112" y="1107299"/>
                  <a:pt x="0" y="1093186"/>
                  <a:pt x="0" y="1075777"/>
                </a:cubicBezTo>
                <a:cubicBezTo>
                  <a:pt x="0" y="1058367"/>
                  <a:pt x="14112" y="1044254"/>
                  <a:pt x="31523" y="1044254"/>
                </a:cubicBezTo>
                <a:close/>
                <a:moveTo>
                  <a:pt x="1878794" y="936835"/>
                </a:moveTo>
                <a:cubicBezTo>
                  <a:pt x="1896205" y="936835"/>
                  <a:pt x="1910317" y="950947"/>
                  <a:pt x="1910317" y="968356"/>
                </a:cubicBezTo>
                <a:cubicBezTo>
                  <a:pt x="1910317" y="985767"/>
                  <a:pt x="1896205" y="999879"/>
                  <a:pt x="1878794" y="999879"/>
                </a:cubicBezTo>
                <a:cubicBezTo>
                  <a:pt x="1861385" y="999879"/>
                  <a:pt x="1847272" y="985767"/>
                  <a:pt x="1847272" y="968356"/>
                </a:cubicBezTo>
                <a:cubicBezTo>
                  <a:pt x="1847272" y="950947"/>
                  <a:pt x="1861385" y="936835"/>
                  <a:pt x="1878794" y="936835"/>
                </a:cubicBezTo>
                <a:close/>
                <a:moveTo>
                  <a:pt x="1760028" y="936835"/>
                </a:moveTo>
                <a:cubicBezTo>
                  <a:pt x="1777437" y="936835"/>
                  <a:pt x="1791551" y="950947"/>
                  <a:pt x="1791551" y="968356"/>
                </a:cubicBezTo>
                <a:cubicBezTo>
                  <a:pt x="1791551" y="985767"/>
                  <a:pt x="1777437" y="999879"/>
                  <a:pt x="1760028" y="999879"/>
                </a:cubicBezTo>
                <a:cubicBezTo>
                  <a:pt x="1742618" y="999879"/>
                  <a:pt x="1728505" y="985767"/>
                  <a:pt x="1728505" y="968356"/>
                </a:cubicBezTo>
                <a:cubicBezTo>
                  <a:pt x="1728505" y="950947"/>
                  <a:pt x="1742618" y="936835"/>
                  <a:pt x="1760028" y="936835"/>
                </a:cubicBezTo>
                <a:close/>
                <a:moveTo>
                  <a:pt x="1627644" y="936835"/>
                </a:moveTo>
                <a:cubicBezTo>
                  <a:pt x="1645054" y="936835"/>
                  <a:pt x="1659167" y="950947"/>
                  <a:pt x="1659167" y="968356"/>
                </a:cubicBezTo>
                <a:cubicBezTo>
                  <a:pt x="1659167" y="985767"/>
                  <a:pt x="1645054" y="999879"/>
                  <a:pt x="1627644" y="999879"/>
                </a:cubicBezTo>
                <a:cubicBezTo>
                  <a:pt x="1610235" y="999879"/>
                  <a:pt x="1596121" y="985767"/>
                  <a:pt x="1596121" y="968356"/>
                </a:cubicBezTo>
                <a:cubicBezTo>
                  <a:pt x="1596121" y="950947"/>
                  <a:pt x="1610235" y="936835"/>
                  <a:pt x="1627644" y="936835"/>
                </a:cubicBezTo>
                <a:close/>
                <a:moveTo>
                  <a:pt x="1508878" y="936835"/>
                </a:moveTo>
                <a:cubicBezTo>
                  <a:pt x="1526287" y="936835"/>
                  <a:pt x="1540400" y="950947"/>
                  <a:pt x="1540400" y="968356"/>
                </a:cubicBezTo>
                <a:cubicBezTo>
                  <a:pt x="1540400" y="985767"/>
                  <a:pt x="1526287" y="999879"/>
                  <a:pt x="1508878" y="999879"/>
                </a:cubicBezTo>
                <a:cubicBezTo>
                  <a:pt x="1491467" y="999879"/>
                  <a:pt x="1477355" y="985767"/>
                  <a:pt x="1477355" y="968356"/>
                </a:cubicBezTo>
                <a:cubicBezTo>
                  <a:pt x="1477355" y="950947"/>
                  <a:pt x="1491467" y="936835"/>
                  <a:pt x="1508878" y="936835"/>
                </a:cubicBezTo>
                <a:close/>
                <a:moveTo>
                  <a:pt x="1383310" y="936835"/>
                </a:moveTo>
                <a:cubicBezTo>
                  <a:pt x="1400721" y="936835"/>
                  <a:pt x="1414833" y="950947"/>
                  <a:pt x="1414833" y="968356"/>
                </a:cubicBezTo>
                <a:cubicBezTo>
                  <a:pt x="1414833" y="985767"/>
                  <a:pt x="1400721" y="999879"/>
                  <a:pt x="1383310" y="999879"/>
                </a:cubicBezTo>
                <a:cubicBezTo>
                  <a:pt x="1365901" y="999879"/>
                  <a:pt x="1351788" y="985767"/>
                  <a:pt x="1351788" y="968356"/>
                </a:cubicBezTo>
                <a:cubicBezTo>
                  <a:pt x="1351788" y="950947"/>
                  <a:pt x="1365901" y="936835"/>
                  <a:pt x="1383310" y="936835"/>
                </a:cubicBezTo>
                <a:close/>
                <a:moveTo>
                  <a:pt x="1264544" y="936835"/>
                </a:moveTo>
                <a:cubicBezTo>
                  <a:pt x="1281953" y="936835"/>
                  <a:pt x="1296067" y="950947"/>
                  <a:pt x="1296067" y="968356"/>
                </a:cubicBezTo>
                <a:cubicBezTo>
                  <a:pt x="1296067" y="985767"/>
                  <a:pt x="1281953" y="999879"/>
                  <a:pt x="1264544" y="999879"/>
                </a:cubicBezTo>
                <a:cubicBezTo>
                  <a:pt x="1247134" y="999879"/>
                  <a:pt x="1233021" y="985767"/>
                  <a:pt x="1233021" y="968356"/>
                </a:cubicBezTo>
                <a:cubicBezTo>
                  <a:pt x="1233021" y="950947"/>
                  <a:pt x="1247134" y="936835"/>
                  <a:pt x="1264544" y="936835"/>
                </a:cubicBezTo>
                <a:close/>
                <a:moveTo>
                  <a:pt x="1132160" y="936835"/>
                </a:moveTo>
                <a:cubicBezTo>
                  <a:pt x="1149570" y="936835"/>
                  <a:pt x="1163683" y="950947"/>
                  <a:pt x="1163683" y="968356"/>
                </a:cubicBezTo>
                <a:cubicBezTo>
                  <a:pt x="1163683" y="985767"/>
                  <a:pt x="1149570" y="999879"/>
                  <a:pt x="1132160" y="999879"/>
                </a:cubicBezTo>
                <a:cubicBezTo>
                  <a:pt x="1114751" y="999879"/>
                  <a:pt x="1100637" y="985767"/>
                  <a:pt x="1100637" y="968356"/>
                </a:cubicBezTo>
                <a:cubicBezTo>
                  <a:pt x="1100637" y="950947"/>
                  <a:pt x="1114751" y="936835"/>
                  <a:pt x="1132160" y="936835"/>
                </a:cubicBezTo>
                <a:close/>
                <a:moveTo>
                  <a:pt x="1013394" y="936835"/>
                </a:moveTo>
                <a:cubicBezTo>
                  <a:pt x="1030803" y="936835"/>
                  <a:pt x="1044916" y="950947"/>
                  <a:pt x="1044916" y="968356"/>
                </a:cubicBezTo>
                <a:cubicBezTo>
                  <a:pt x="1044916" y="985767"/>
                  <a:pt x="1030803" y="999879"/>
                  <a:pt x="1013394" y="999879"/>
                </a:cubicBezTo>
                <a:cubicBezTo>
                  <a:pt x="995983" y="999879"/>
                  <a:pt x="981871" y="985767"/>
                  <a:pt x="981871" y="968356"/>
                </a:cubicBezTo>
                <a:cubicBezTo>
                  <a:pt x="981871" y="950947"/>
                  <a:pt x="995983" y="936835"/>
                  <a:pt x="1013394" y="936835"/>
                </a:cubicBezTo>
                <a:close/>
                <a:moveTo>
                  <a:pt x="896923" y="936835"/>
                </a:moveTo>
                <a:cubicBezTo>
                  <a:pt x="914334" y="936835"/>
                  <a:pt x="928446" y="950947"/>
                  <a:pt x="928446" y="968356"/>
                </a:cubicBezTo>
                <a:cubicBezTo>
                  <a:pt x="928446" y="985767"/>
                  <a:pt x="914334" y="999879"/>
                  <a:pt x="896923" y="999879"/>
                </a:cubicBezTo>
                <a:cubicBezTo>
                  <a:pt x="879514" y="999879"/>
                  <a:pt x="865400" y="985767"/>
                  <a:pt x="865400" y="968356"/>
                </a:cubicBezTo>
                <a:cubicBezTo>
                  <a:pt x="865400" y="950947"/>
                  <a:pt x="879514" y="936835"/>
                  <a:pt x="896923" y="936835"/>
                </a:cubicBezTo>
                <a:close/>
                <a:moveTo>
                  <a:pt x="778157" y="936835"/>
                </a:moveTo>
                <a:cubicBezTo>
                  <a:pt x="795566" y="936835"/>
                  <a:pt x="809680" y="950947"/>
                  <a:pt x="809680" y="968356"/>
                </a:cubicBezTo>
                <a:cubicBezTo>
                  <a:pt x="809680" y="985767"/>
                  <a:pt x="795566" y="999879"/>
                  <a:pt x="778157" y="999879"/>
                </a:cubicBezTo>
                <a:cubicBezTo>
                  <a:pt x="760747" y="999879"/>
                  <a:pt x="746634" y="985767"/>
                  <a:pt x="746634" y="968356"/>
                </a:cubicBezTo>
                <a:cubicBezTo>
                  <a:pt x="746634" y="950947"/>
                  <a:pt x="760747" y="936835"/>
                  <a:pt x="778157" y="936835"/>
                </a:cubicBezTo>
                <a:close/>
                <a:moveTo>
                  <a:pt x="645773" y="936835"/>
                </a:moveTo>
                <a:cubicBezTo>
                  <a:pt x="663183" y="936835"/>
                  <a:pt x="677296" y="950947"/>
                  <a:pt x="677296" y="968356"/>
                </a:cubicBezTo>
                <a:cubicBezTo>
                  <a:pt x="677296" y="985767"/>
                  <a:pt x="663183" y="999879"/>
                  <a:pt x="645773" y="999879"/>
                </a:cubicBezTo>
                <a:cubicBezTo>
                  <a:pt x="628364" y="999879"/>
                  <a:pt x="614250" y="985767"/>
                  <a:pt x="614250" y="968356"/>
                </a:cubicBezTo>
                <a:cubicBezTo>
                  <a:pt x="614250" y="950947"/>
                  <a:pt x="628364" y="936835"/>
                  <a:pt x="645773" y="936835"/>
                </a:cubicBezTo>
                <a:close/>
                <a:moveTo>
                  <a:pt x="527007" y="936835"/>
                </a:moveTo>
                <a:cubicBezTo>
                  <a:pt x="544416" y="936835"/>
                  <a:pt x="558529" y="950947"/>
                  <a:pt x="558529" y="968356"/>
                </a:cubicBezTo>
                <a:cubicBezTo>
                  <a:pt x="558529" y="985767"/>
                  <a:pt x="544416" y="999879"/>
                  <a:pt x="527007" y="999879"/>
                </a:cubicBezTo>
                <a:cubicBezTo>
                  <a:pt x="509596" y="999879"/>
                  <a:pt x="495484" y="985767"/>
                  <a:pt x="495484" y="968356"/>
                </a:cubicBezTo>
                <a:cubicBezTo>
                  <a:pt x="495484" y="950947"/>
                  <a:pt x="509596" y="936835"/>
                  <a:pt x="527007" y="936835"/>
                </a:cubicBezTo>
                <a:close/>
                <a:moveTo>
                  <a:pt x="401439" y="936835"/>
                </a:moveTo>
                <a:cubicBezTo>
                  <a:pt x="418850" y="936835"/>
                  <a:pt x="432962" y="950947"/>
                  <a:pt x="432962" y="968356"/>
                </a:cubicBezTo>
                <a:cubicBezTo>
                  <a:pt x="432962" y="985767"/>
                  <a:pt x="418850" y="999879"/>
                  <a:pt x="401439" y="999879"/>
                </a:cubicBezTo>
                <a:cubicBezTo>
                  <a:pt x="384030" y="999879"/>
                  <a:pt x="369917" y="985767"/>
                  <a:pt x="369917" y="968356"/>
                </a:cubicBezTo>
                <a:cubicBezTo>
                  <a:pt x="369917" y="950947"/>
                  <a:pt x="384030" y="936835"/>
                  <a:pt x="401439" y="936835"/>
                </a:cubicBezTo>
                <a:close/>
                <a:moveTo>
                  <a:pt x="282673" y="936835"/>
                </a:moveTo>
                <a:cubicBezTo>
                  <a:pt x="300082" y="936835"/>
                  <a:pt x="314196" y="950947"/>
                  <a:pt x="314196" y="968356"/>
                </a:cubicBezTo>
                <a:cubicBezTo>
                  <a:pt x="314196" y="985767"/>
                  <a:pt x="300082" y="999879"/>
                  <a:pt x="282673" y="999879"/>
                </a:cubicBezTo>
                <a:cubicBezTo>
                  <a:pt x="265263" y="999879"/>
                  <a:pt x="251150" y="985767"/>
                  <a:pt x="251150" y="968356"/>
                </a:cubicBezTo>
                <a:cubicBezTo>
                  <a:pt x="251150" y="950947"/>
                  <a:pt x="265263" y="936835"/>
                  <a:pt x="282673" y="936835"/>
                </a:cubicBezTo>
                <a:close/>
                <a:moveTo>
                  <a:pt x="150289" y="936835"/>
                </a:moveTo>
                <a:cubicBezTo>
                  <a:pt x="167699" y="936835"/>
                  <a:pt x="181812" y="950947"/>
                  <a:pt x="181812" y="968356"/>
                </a:cubicBezTo>
                <a:cubicBezTo>
                  <a:pt x="181812" y="985767"/>
                  <a:pt x="167699" y="999879"/>
                  <a:pt x="150289" y="999879"/>
                </a:cubicBezTo>
                <a:cubicBezTo>
                  <a:pt x="132880" y="999879"/>
                  <a:pt x="118766" y="985767"/>
                  <a:pt x="118766" y="968356"/>
                </a:cubicBezTo>
                <a:cubicBezTo>
                  <a:pt x="118766" y="950947"/>
                  <a:pt x="132880" y="936835"/>
                  <a:pt x="150289" y="936835"/>
                </a:cubicBezTo>
                <a:close/>
                <a:moveTo>
                  <a:pt x="31523" y="936835"/>
                </a:moveTo>
                <a:cubicBezTo>
                  <a:pt x="48932" y="936835"/>
                  <a:pt x="63045" y="950947"/>
                  <a:pt x="63045" y="968356"/>
                </a:cubicBezTo>
                <a:cubicBezTo>
                  <a:pt x="63045" y="985767"/>
                  <a:pt x="48932" y="999879"/>
                  <a:pt x="31523" y="999879"/>
                </a:cubicBezTo>
                <a:cubicBezTo>
                  <a:pt x="14112" y="999879"/>
                  <a:pt x="0" y="985767"/>
                  <a:pt x="0" y="968356"/>
                </a:cubicBezTo>
                <a:cubicBezTo>
                  <a:pt x="0" y="950947"/>
                  <a:pt x="14112" y="936835"/>
                  <a:pt x="31523" y="936835"/>
                </a:cubicBezTo>
                <a:close/>
                <a:moveTo>
                  <a:pt x="1878794" y="819731"/>
                </a:moveTo>
                <a:cubicBezTo>
                  <a:pt x="1896205" y="819731"/>
                  <a:pt x="1910317" y="833844"/>
                  <a:pt x="1910317" y="851254"/>
                </a:cubicBezTo>
                <a:cubicBezTo>
                  <a:pt x="1910317" y="868663"/>
                  <a:pt x="1896205" y="882775"/>
                  <a:pt x="1878794" y="882775"/>
                </a:cubicBezTo>
                <a:cubicBezTo>
                  <a:pt x="1861385" y="882775"/>
                  <a:pt x="1847272" y="868663"/>
                  <a:pt x="1847272" y="851254"/>
                </a:cubicBezTo>
                <a:cubicBezTo>
                  <a:pt x="1847272" y="833844"/>
                  <a:pt x="1861385" y="819731"/>
                  <a:pt x="1878794" y="819731"/>
                </a:cubicBezTo>
                <a:close/>
                <a:moveTo>
                  <a:pt x="1760028" y="819731"/>
                </a:moveTo>
                <a:cubicBezTo>
                  <a:pt x="1777437" y="819731"/>
                  <a:pt x="1791551" y="833844"/>
                  <a:pt x="1791551" y="851254"/>
                </a:cubicBezTo>
                <a:cubicBezTo>
                  <a:pt x="1791551" y="868663"/>
                  <a:pt x="1777437" y="882775"/>
                  <a:pt x="1760028" y="882775"/>
                </a:cubicBezTo>
                <a:cubicBezTo>
                  <a:pt x="1742618" y="882775"/>
                  <a:pt x="1728505" y="868663"/>
                  <a:pt x="1728505" y="851254"/>
                </a:cubicBezTo>
                <a:cubicBezTo>
                  <a:pt x="1728505" y="833844"/>
                  <a:pt x="1742618" y="819731"/>
                  <a:pt x="1760028" y="819731"/>
                </a:cubicBezTo>
                <a:close/>
                <a:moveTo>
                  <a:pt x="1627644" y="819731"/>
                </a:moveTo>
                <a:cubicBezTo>
                  <a:pt x="1645054" y="819731"/>
                  <a:pt x="1659167" y="833844"/>
                  <a:pt x="1659167" y="851254"/>
                </a:cubicBezTo>
                <a:cubicBezTo>
                  <a:pt x="1659167" y="868663"/>
                  <a:pt x="1645054" y="882775"/>
                  <a:pt x="1627644" y="882775"/>
                </a:cubicBezTo>
                <a:cubicBezTo>
                  <a:pt x="1610235" y="882775"/>
                  <a:pt x="1596121" y="868663"/>
                  <a:pt x="1596121" y="851254"/>
                </a:cubicBezTo>
                <a:cubicBezTo>
                  <a:pt x="1596121" y="833844"/>
                  <a:pt x="1610235" y="819731"/>
                  <a:pt x="1627644" y="819731"/>
                </a:cubicBezTo>
                <a:close/>
                <a:moveTo>
                  <a:pt x="1508878" y="819731"/>
                </a:moveTo>
                <a:cubicBezTo>
                  <a:pt x="1526287" y="819731"/>
                  <a:pt x="1540400" y="833844"/>
                  <a:pt x="1540400" y="851254"/>
                </a:cubicBezTo>
                <a:cubicBezTo>
                  <a:pt x="1540400" y="868663"/>
                  <a:pt x="1526287" y="882775"/>
                  <a:pt x="1508878" y="882775"/>
                </a:cubicBezTo>
                <a:cubicBezTo>
                  <a:pt x="1491467" y="882775"/>
                  <a:pt x="1477355" y="868663"/>
                  <a:pt x="1477355" y="851254"/>
                </a:cubicBezTo>
                <a:cubicBezTo>
                  <a:pt x="1477355" y="833844"/>
                  <a:pt x="1491467" y="819731"/>
                  <a:pt x="1508878" y="819731"/>
                </a:cubicBezTo>
                <a:close/>
                <a:moveTo>
                  <a:pt x="1383310" y="819731"/>
                </a:moveTo>
                <a:cubicBezTo>
                  <a:pt x="1400721" y="819731"/>
                  <a:pt x="1414833" y="833844"/>
                  <a:pt x="1414833" y="851254"/>
                </a:cubicBezTo>
                <a:cubicBezTo>
                  <a:pt x="1414833" y="868663"/>
                  <a:pt x="1400721" y="882775"/>
                  <a:pt x="1383310" y="882775"/>
                </a:cubicBezTo>
                <a:cubicBezTo>
                  <a:pt x="1365901" y="882775"/>
                  <a:pt x="1351788" y="868663"/>
                  <a:pt x="1351788" y="851254"/>
                </a:cubicBezTo>
                <a:cubicBezTo>
                  <a:pt x="1351788" y="833844"/>
                  <a:pt x="1365901" y="819731"/>
                  <a:pt x="1383310" y="819731"/>
                </a:cubicBezTo>
                <a:close/>
                <a:moveTo>
                  <a:pt x="1264544" y="819731"/>
                </a:moveTo>
                <a:cubicBezTo>
                  <a:pt x="1281953" y="819731"/>
                  <a:pt x="1296067" y="833844"/>
                  <a:pt x="1296067" y="851254"/>
                </a:cubicBezTo>
                <a:cubicBezTo>
                  <a:pt x="1296067" y="868663"/>
                  <a:pt x="1281953" y="882775"/>
                  <a:pt x="1264544" y="882775"/>
                </a:cubicBezTo>
                <a:cubicBezTo>
                  <a:pt x="1247134" y="882775"/>
                  <a:pt x="1233021" y="868663"/>
                  <a:pt x="1233021" y="851254"/>
                </a:cubicBezTo>
                <a:cubicBezTo>
                  <a:pt x="1233021" y="833844"/>
                  <a:pt x="1247134" y="819731"/>
                  <a:pt x="1264544" y="819731"/>
                </a:cubicBezTo>
                <a:close/>
                <a:moveTo>
                  <a:pt x="1132160" y="819731"/>
                </a:moveTo>
                <a:cubicBezTo>
                  <a:pt x="1149570" y="819731"/>
                  <a:pt x="1163683" y="833844"/>
                  <a:pt x="1163683" y="851254"/>
                </a:cubicBezTo>
                <a:cubicBezTo>
                  <a:pt x="1163683" y="868663"/>
                  <a:pt x="1149570" y="882775"/>
                  <a:pt x="1132160" y="882775"/>
                </a:cubicBezTo>
                <a:cubicBezTo>
                  <a:pt x="1114751" y="882775"/>
                  <a:pt x="1100637" y="868663"/>
                  <a:pt x="1100637" y="851254"/>
                </a:cubicBezTo>
                <a:cubicBezTo>
                  <a:pt x="1100637" y="833844"/>
                  <a:pt x="1114751" y="819731"/>
                  <a:pt x="1132160" y="819731"/>
                </a:cubicBezTo>
                <a:close/>
                <a:moveTo>
                  <a:pt x="1013394" y="819731"/>
                </a:moveTo>
                <a:cubicBezTo>
                  <a:pt x="1030803" y="819731"/>
                  <a:pt x="1044916" y="833844"/>
                  <a:pt x="1044916" y="851254"/>
                </a:cubicBezTo>
                <a:cubicBezTo>
                  <a:pt x="1044916" y="868663"/>
                  <a:pt x="1030803" y="882775"/>
                  <a:pt x="1013394" y="882775"/>
                </a:cubicBezTo>
                <a:cubicBezTo>
                  <a:pt x="995983" y="882775"/>
                  <a:pt x="981871" y="868663"/>
                  <a:pt x="981871" y="851254"/>
                </a:cubicBezTo>
                <a:cubicBezTo>
                  <a:pt x="981871" y="833844"/>
                  <a:pt x="995983" y="819731"/>
                  <a:pt x="1013394" y="819731"/>
                </a:cubicBezTo>
                <a:close/>
                <a:moveTo>
                  <a:pt x="896923" y="819731"/>
                </a:moveTo>
                <a:cubicBezTo>
                  <a:pt x="914334" y="819731"/>
                  <a:pt x="928446" y="833844"/>
                  <a:pt x="928446" y="851254"/>
                </a:cubicBezTo>
                <a:cubicBezTo>
                  <a:pt x="928446" y="868663"/>
                  <a:pt x="914334" y="882775"/>
                  <a:pt x="896923" y="882775"/>
                </a:cubicBezTo>
                <a:cubicBezTo>
                  <a:pt x="879514" y="882775"/>
                  <a:pt x="865400" y="868663"/>
                  <a:pt x="865400" y="851254"/>
                </a:cubicBezTo>
                <a:cubicBezTo>
                  <a:pt x="865400" y="833844"/>
                  <a:pt x="879514" y="819731"/>
                  <a:pt x="896923" y="819731"/>
                </a:cubicBezTo>
                <a:close/>
                <a:moveTo>
                  <a:pt x="778157" y="819731"/>
                </a:moveTo>
                <a:cubicBezTo>
                  <a:pt x="795566" y="819731"/>
                  <a:pt x="809680" y="833844"/>
                  <a:pt x="809680" y="851254"/>
                </a:cubicBezTo>
                <a:cubicBezTo>
                  <a:pt x="809680" y="868663"/>
                  <a:pt x="795566" y="882775"/>
                  <a:pt x="778157" y="882775"/>
                </a:cubicBezTo>
                <a:cubicBezTo>
                  <a:pt x="760747" y="882775"/>
                  <a:pt x="746634" y="868663"/>
                  <a:pt x="746634" y="851254"/>
                </a:cubicBezTo>
                <a:cubicBezTo>
                  <a:pt x="746634" y="833844"/>
                  <a:pt x="760747" y="819731"/>
                  <a:pt x="778157" y="819731"/>
                </a:cubicBezTo>
                <a:close/>
                <a:moveTo>
                  <a:pt x="645773" y="819731"/>
                </a:moveTo>
                <a:cubicBezTo>
                  <a:pt x="663183" y="819731"/>
                  <a:pt x="677296" y="833844"/>
                  <a:pt x="677296" y="851254"/>
                </a:cubicBezTo>
                <a:cubicBezTo>
                  <a:pt x="677296" y="868663"/>
                  <a:pt x="663183" y="882775"/>
                  <a:pt x="645773" y="882775"/>
                </a:cubicBezTo>
                <a:cubicBezTo>
                  <a:pt x="628364" y="882775"/>
                  <a:pt x="614250" y="868663"/>
                  <a:pt x="614250" y="851254"/>
                </a:cubicBezTo>
                <a:cubicBezTo>
                  <a:pt x="614250" y="833844"/>
                  <a:pt x="628364" y="819731"/>
                  <a:pt x="645773" y="819731"/>
                </a:cubicBezTo>
                <a:close/>
                <a:moveTo>
                  <a:pt x="527007" y="819731"/>
                </a:moveTo>
                <a:cubicBezTo>
                  <a:pt x="544416" y="819731"/>
                  <a:pt x="558529" y="833844"/>
                  <a:pt x="558529" y="851254"/>
                </a:cubicBezTo>
                <a:cubicBezTo>
                  <a:pt x="558529" y="868663"/>
                  <a:pt x="544416" y="882775"/>
                  <a:pt x="527007" y="882775"/>
                </a:cubicBezTo>
                <a:cubicBezTo>
                  <a:pt x="509596" y="882775"/>
                  <a:pt x="495484" y="868663"/>
                  <a:pt x="495484" y="851254"/>
                </a:cubicBezTo>
                <a:cubicBezTo>
                  <a:pt x="495484" y="833844"/>
                  <a:pt x="509596" y="819731"/>
                  <a:pt x="527007" y="819731"/>
                </a:cubicBezTo>
                <a:close/>
                <a:moveTo>
                  <a:pt x="401439" y="819731"/>
                </a:moveTo>
                <a:cubicBezTo>
                  <a:pt x="418850" y="819731"/>
                  <a:pt x="432962" y="833844"/>
                  <a:pt x="432962" y="851254"/>
                </a:cubicBezTo>
                <a:cubicBezTo>
                  <a:pt x="432962" y="868663"/>
                  <a:pt x="418850" y="882775"/>
                  <a:pt x="401439" y="882775"/>
                </a:cubicBezTo>
                <a:cubicBezTo>
                  <a:pt x="384030" y="882775"/>
                  <a:pt x="369917" y="868663"/>
                  <a:pt x="369917" y="851254"/>
                </a:cubicBezTo>
                <a:cubicBezTo>
                  <a:pt x="369917" y="833844"/>
                  <a:pt x="384030" y="819731"/>
                  <a:pt x="401439" y="819731"/>
                </a:cubicBezTo>
                <a:close/>
                <a:moveTo>
                  <a:pt x="282673" y="819731"/>
                </a:moveTo>
                <a:cubicBezTo>
                  <a:pt x="300082" y="819731"/>
                  <a:pt x="314196" y="833844"/>
                  <a:pt x="314196" y="851254"/>
                </a:cubicBezTo>
                <a:cubicBezTo>
                  <a:pt x="314196" y="868663"/>
                  <a:pt x="300082" y="882775"/>
                  <a:pt x="282673" y="882775"/>
                </a:cubicBezTo>
                <a:cubicBezTo>
                  <a:pt x="265263" y="882775"/>
                  <a:pt x="251150" y="868663"/>
                  <a:pt x="251150" y="851254"/>
                </a:cubicBezTo>
                <a:cubicBezTo>
                  <a:pt x="251150" y="833844"/>
                  <a:pt x="265263" y="819731"/>
                  <a:pt x="282673" y="819731"/>
                </a:cubicBezTo>
                <a:close/>
                <a:moveTo>
                  <a:pt x="150289" y="819731"/>
                </a:moveTo>
                <a:cubicBezTo>
                  <a:pt x="167699" y="819731"/>
                  <a:pt x="181812" y="833844"/>
                  <a:pt x="181812" y="851254"/>
                </a:cubicBezTo>
                <a:cubicBezTo>
                  <a:pt x="181812" y="868663"/>
                  <a:pt x="167699" y="882775"/>
                  <a:pt x="150289" y="882775"/>
                </a:cubicBezTo>
                <a:cubicBezTo>
                  <a:pt x="132880" y="882775"/>
                  <a:pt x="118766" y="868663"/>
                  <a:pt x="118766" y="851254"/>
                </a:cubicBezTo>
                <a:cubicBezTo>
                  <a:pt x="118766" y="833844"/>
                  <a:pt x="132880" y="819731"/>
                  <a:pt x="150289" y="819731"/>
                </a:cubicBezTo>
                <a:close/>
                <a:moveTo>
                  <a:pt x="31523" y="819731"/>
                </a:moveTo>
                <a:cubicBezTo>
                  <a:pt x="48932" y="819731"/>
                  <a:pt x="63045" y="833844"/>
                  <a:pt x="63045" y="851254"/>
                </a:cubicBezTo>
                <a:cubicBezTo>
                  <a:pt x="63045" y="868663"/>
                  <a:pt x="48932" y="882775"/>
                  <a:pt x="31523" y="882775"/>
                </a:cubicBezTo>
                <a:cubicBezTo>
                  <a:pt x="14112" y="882775"/>
                  <a:pt x="0" y="868663"/>
                  <a:pt x="0" y="851254"/>
                </a:cubicBezTo>
                <a:cubicBezTo>
                  <a:pt x="0" y="833844"/>
                  <a:pt x="14112" y="819731"/>
                  <a:pt x="31523" y="819731"/>
                </a:cubicBezTo>
                <a:close/>
                <a:moveTo>
                  <a:pt x="1878794" y="702627"/>
                </a:moveTo>
                <a:cubicBezTo>
                  <a:pt x="1896205" y="702627"/>
                  <a:pt x="1910317" y="716739"/>
                  <a:pt x="1910317" y="734149"/>
                </a:cubicBezTo>
                <a:cubicBezTo>
                  <a:pt x="1910317" y="751558"/>
                  <a:pt x="1896205" y="765671"/>
                  <a:pt x="1878794" y="765671"/>
                </a:cubicBezTo>
                <a:cubicBezTo>
                  <a:pt x="1861385" y="765671"/>
                  <a:pt x="1847272" y="751558"/>
                  <a:pt x="1847272" y="734149"/>
                </a:cubicBezTo>
                <a:cubicBezTo>
                  <a:pt x="1847272" y="716739"/>
                  <a:pt x="1861385" y="702627"/>
                  <a:pt x="1878794" y="702627"/>
                </a:cubicBezTo>
                <a:close/>
                <a:moveTo>
                  <a:pt x="1760028" y="702627"/>
                </a:moveTo>
                <a:cubicBezTo>
                  <a:pt x="1777437" y="702627"/>
                  <a:pt x="1791551" y="716739"/>
                  <a:pt x="1791551" y="734149"/>
                </a:cubicBezTo>
                <a:cubicBezTo>
                  <a:pt x="1791551" y="751558"/>
                  <a:pt x="1777437" y="765671"/>
                  <a:pt x="1760028" y="765671"/>
                </a:cubicBezTo>
                <a:cubicBezTo>
                  <a:pt x="1742618" y="765671"/>
                  <a:pt x="1728505" y="751558"/>
                  <a:pt x="1728505" y="734149"/>
                </a:cubicBezTo>
                <a:cubicBezTo>
                  <a:pt x="1728505" y="716739"/>
                  <a:pt x="1742618" y="702627"/>
                  <a:pt x="1760028" y="702627"/>
                </a:cubicBezTo>
                <a:close/>
                <a:moveTo>
                  <a:pt x="1627644" y="702627"/>
                </a:moveTo>
                <a:cubicBezTo>
                  <a:pt x="1645054" y="702627"/>
                  <a:pt x="1659167" y="716739"/>
                  <a:pt x="1659167" y="734149"/>
                </a:cubicBezTo>
                <a:cubicBezTo>
                  <a:pt x="1659167" y="751558"/>
                  <a:pt x="1645054" y="765671"/>
                  <a:pt x="1627644" y="765671"/>
                </a:cubicBezTo>
                <a:cubicBezTo>
                  <a:pt x="1610235" y="765671"/>
                  <a:pt x="1596121" y="751558"/>
                  <a:pt x="1596121" y="734149"/>
                </a:cubicBezTo>
                <a:cubicBezTo>
                  <a:pt x="1596121" y="716739"/>
                  <a:pt x="1610235" y="702627"/>
                  <a:pt x="1627644" y="702627"/>
                </a:cubicBezTo>
                <a:close/>
                <a:moveTo>
                  <a:pt x="1508878" y="702627"/>
                </a:moveTo>
                <a:cubicBezTo>
                  <a:pt x="1526287" y="702627"/>
                  <a:pt x="1540400" y="716739"/>
                  <a:pt x="1540400" y="734149"/>
                </a:cubicBezTo>
                <a:cubicBezTo>
                  <a:pt x="1540400" y="751558"/>
                  <a:pt x="1526287" y="765671"/>
                  <a:pt x="1508878" y="765671"/>
                </a:cubicBezTo>
                <a:cubicBezTo>
                  <a:pt x="1491467" y="765671"/>
                  <a:pt x="1477355" y="751558"/>
                  <a:pt x="1477355" y="734149"/>
                </a:cubicBezTo>
                <a:cubicBezTo>
                  <a:pt x="1477355" y="716739"/>
                  <a:pt x="1491467" y="702627"/>
                  <a:pt x="1508878" y="702627"/>
                </a:cubicBezTo>
                <a:close/>
                <a:moveTo>
                  <a:pt x="1383310" y="702627"/>
                </a:moveTo>
                <a:cubicBezTo>
                  <a:pt x="1400721" y="702627"/>
                  <a:pt x="1414833" y="716739"/>
                  <a:pt x="1414833" y="734149"/>
                </a:cubicBezTo>
                <a:cubicBezTo>
                  <a:pt x="1414833" y="751558"/>
                  <a:pt x="1400721" y="765671"/>
                  <a:pt x="1383310" y="765671"/>
                </a:cubicBezTo>
                <a:cubicBezTo>
                  <a:pt x="1365901" y="765671"/>
                  <a:pt x="1351788" y="751558"/>
                  <a:pt x="1351788" y="734149"/>
                </a:cubicBezTo>
                <a:cubicBezTo>
                  <a:pt x="1351788" y="716739"/>
                  <a:pt x="1365901" y="702627"/>
                  <a:pt x="1383310" y="702627"/>
                </a:cubicBezTo>
                <a:close/>
                <a:moveTo>
                  <a:pt x="1264544" y="702627"/>
                </a:moveTo>
                <a:cubicBezTo>
                  <a:pt x="1281953" y="702627"/>
                  <a:pt x="1296067" y="716739"/>
                  <a:pt x="1296067" y="734149"/>
                </a:cubicBezTo>
                <a:cubicBezTo>
                  <a:pt x="1296067" y="751558"/>
                  <a:pt x="1281953" y="765671"/>
                  <a:pt x="1264544" y="765671"/>
                </a:cubicBezTo>
                <a:cubicBezTo>
                  <a:pt x="1247134" y="765671"/>
                  <a:pt x="1233021" y="751558"/>
                  <a:pt x="1233021" y="734149"/>
                </a:cubicBezTo>
                <a:cubicBezTo>
                  <a:pt x="1233021" y="716739"/>
                  <a:pt x="1247134" y="702627"/>
                  <a:pt x="1264544" y="702627"/>
                </a:cubicBezTo>
                <a:close/>
                <a:moveTo>
                  <a:pt x="1132160" y="702627"/>
                </a:moveTo>
                <a:cubicBezTo>
                  <a:pt x="1149570" y="702627"/>
                  <a:pt x="1163683" y="716739"/>
                  <a:pt x="1163683" y="734149"/>
                </a:cubicBezTo>
                <a:cubicBezTo>
                  <a:pt x="1163683" y="751558"/>
                  <a:pt x="1149570" y="765671"/>
                  <a:pt x="1132160" y="765671"/>
                </a:cubicBezTo>
                <a:cubicBezTo>
                  <a:pt x="1114751" y="765671"/>
                  <a:pt x="1100637" y="751558"/>
                  <a:pt x="1100637" y="734149"/>
                </a:cubicBezTo>
                <a:cubicBezTo>
                  <a:pt x="1100637" y="716739"/>
                  <a:pt x="1114751" y="702627"/>
                  <a:pt x="1132160" y="702627"/>
                </a:cubicBezTo>
                <a:close/>
                <a:moveTo>
                  <a:pt x="1013394" y="702627"/>
                </a:moveTo>
                <a:cubicBezTo>
                  <a:pt x="1030803" y="702627"/>
                  <a:pt x="1044916" y="716739"/>
                  <a:pt x="1044916" y="734149"/>
                </a:cubicBezTo>
                <a:cubicBezTo>
                  <a:pt x="1044916" y="751558"/>
                  <a:pt x="1030803" y="765671"/>
                  <a:pt x="1013394" y="765671"/>
                </a:cubicBezTo>
                <a:cubicBezTo>
                  <a:pt x="995983" y="765671"/>
                  <a:pt x="981871" y="751558"/>
                  <a:pt x="981871" y="734149"/>
                </a:cubicBezTo>
                <a:cubicBezTo>
                  <a:pt x="981871" y="716739"/>
                  <a:pt x="995983" y="702627"/>
                  <a:pt x="1013394" y="702627"/>
                </a:cubicBezTo>
                <a:close/>
                <a:moveTo>
                  <a:pt x="896923" y="702627"/>
                </a:moveTo>
                <a:cubicBezTo>
                  <a:pt x="914334" y="702627"/>
                  <a:pt x="928446" y="716739"/>
                  <a:pt x="928446" y="734149"/>
                </a:cubicBezTo>
                <a:cubicBezTo>
                  <a:pt x="928446" y="751558"/>
                  <a:pt x="914334" y="765671"/>
                  <a:pt x="896923" y="765671"/>
                </a:cubicBezTo>
                <a:cubicBezTo>
                  <a:pt x="879514" y="765671"/>
                  <a:pt x="865400" y="751558"/>
                  <a:pt x="865400" y="734149"/>
                </a:cubicBezTo>
                <a:cubicBezTo>
                  <a:pt x="865400" y="716739"/>
                  <a:pt x="879514" y="702627"/>
                  <a:pt x="896923" y="702627"/>
                </a:cubicBezTo>
                <a:close/>
                <a:moveTo>
                  <a:pt x="778157" y="702627"/>
                </a:moveTo>
                <a:cubicBezTo>
                  <a:pt x="795566" y="702627"/>
                  <a:pt x="809680" y="716739"/>
                  <a:pt x="809680" y="734149"/>
                </a:cubicBezTo>
                <a:cubicBezTo>
                  <a:pt x="809680" y="751558"/>
                  <a:pt x="795566" y="765671"/>
                  <a:pt x="778157" y="765671"/>
                </a:cubicBezTo>
                <a:cubicBezTo>
                  <a:pt x="760747" y="765671"/>
                  <a:pt x="746634" y="751558"/>
                  <a:pt x="746634" y="734149"/>
                </a:cubicBezTo>
                <a:cubicBezTo>
                  <a:pt x="746634" y="716739"/>
                  <a:pt x="760747" y="702627"/>
                  <a:pt x="778157" y="702627"/>
                </a:cubicBezTo>
                <a:close/>
                <a:moveTo>
                  <a:pt x="645773" y="702627"/>
                </a:moveTo>
                <a:cubicBezTo>
                  <a:pt x="663183" y="702627"/>
                  <a:pt x="677296" y="716739"/>
                  <a:pt x="677296" y="734149"/>
                </a:cubicBezTo>
                <a:cubicBezTo>
                  <a:pt x="677296" y="751558"/>
                  <a:pt x="663183" y="765671"/>
                  <a:pt x="645773" y="765671"/>
                </a:cubicBezTo>
                <a:cubicBezTo>
                  <a:pt x="628364" y="765671"/>
                  <a:pt x="614250" y="751558"/>
                  <a:pt x="614250" y="734149"/>
                </a:cubicBezTo>
                <a:cubicBezTo>
                  <a:pt x="614250" y="716739"/>
                  <a:pt x="628364" y="702627"/>
                  <a:pt x="645773" y="702627"/>
                </a:cubicBezTo>
                <a:close/>
                <a:moveTo>
                  <a:pt x="527007" y="702627"/>
                </a:moveTo>
                <a:cubicBezTo>
                  <a:pt x="544416" y="702627"/>
                  <a:pt x="558529" y="716739"/>
                  <a:pt x="558529" y="734149"/>
                </a:cubicBezTo>
                <a:cubicBezTo>
                  <a:pt x="558529" y="751558"/>
                  <a:pt x="544416" y="765671"/>
                  <a:pt x="527007" y="765671"/>
                </a:cubicBezTo>
                <a:cubicBezTo>
                  <a:pt x="509596" y="765671"/>
                  <a:pt x="495484" y="751558"/>
                  <a:pt x="495484" y="734149"/>
                </a:cubicBezTo>
                <a:cubicBezTo>
                  <a:pt x="495484" y="716739"/>
                  <a:pt x="509596" y="702627"/>
                  <a:pt x="527007" y="702627"/>
                </a:cubicBezTo>
                <a:close/>
                <a:moveTo>
                  <a:pt x="401439" y="702627"/>
                </a:moveTo>
                <a:cubicBezTo>
                  <a:pt x="418850" y="702627"/>
                  <a:pt x="432962" y="716739"/>
                  <a:pt x="432962" y="734149"/>
                </a:cubicBezTo>
                <a:cubicBezTo>
                  <a:pt x="432962" y="751558"/>
                  <a:pt x="418850" y="765671"/>
                  <a:pt x="401439" y="765671"/>
                </a:cubicBezTo>
                <a:cubicBezTo>
                  <a:pt x="384030" y="765671"/>
                  <a:pt x="369917" y="751558"/>
                  <a:pt x="369917" y="734149"/>
                </a:cubicBezTo>
                <a:cubicBezTo>
                  <a:pt x="369917" y="716739"/>
                  <a:pt x="384030" y="702627"/>
                  <a:pt x="401439" y="702627"/>
                </a:cubicBezTo>
                <a:close/>
                <a:moveTo>
                  <a:pt x="282673" y="702627"/>
                </a:moveTo>
                <a:cubicBezTo>
                  <a:pt x="300082" y="702627"/>
                  <a:pt x="314196" y="716739"/>
                  <a:pt x="314196" y="734149"/>
                </a:cubicBezTo>
                <a:cubicBezTo>
                  <a:pt x="314196" y="751558"/>
                  <a:pt x="300082" y="765671"/>
                  <a:pt x="282673" y="765671"/>
                </a:cubicBezTo>
                <a:cubicBezTo>
                  <a:pt x="265263" y="765671"/>
                  <a:pt x="251150" y="751558"/>
                  <a:pt x="251150" y="734149"/>
                </a:cubicBezTo>
                <a:cubicBezTo>
                  <a:pt x="251150" y="716739"/>
                  <a:pt x="265263" y="702627"/>
                  <a:pt x="282673" y="702627"/>
                </a:cubicBezTo>
                <a:close/>
                <a:moveTo>
                  <a:pt x="150289" y="702627"/>
                </a:moveTo>
                <a:cubicBezTo>
                  <a:pt x="167699" y="702627"/>
                  <a:pt x="181812" y="716739"/>
                  <a:pt x="181812" y="734149"/>
                </a:cubicBezTo>
                <a:cubicBezTo>
                  <a:pt x="181812" y="751558"/>
                  <a:pt x="167699" y="765671"/>
                  <a:pt x="150289" y="765671"/>
                </a:cubicBezTo>
                <a:cubicBezTo>
                  <a:pt x="132880" y="765671"/>
                  <a:pt x="118766" y="751558"/>
                  <a:pt x="118766" y="734149"/>
                </a:cubicBezTo>
                <a:cubicBezTo>
                  <a:pt x="118766" y="716739"/>
                  <a:pt x="132880" y="702627"/>
                  <a:pt x="150289" y="702627"/>
                </a:cubicBezTo>
                <a:close/>
                <a:moveTo>
                  <a:pt x="31523" y="702627"/>
                </a:moveTo>
                <a:cubicBezTo>
                  <a:pt x="48932" y="702627"/>
                  <a:pt x="63045" y="716739"/>
                  <a:pt x="63045" y="734149"/>
                </a:cubicBezTo>
                <a:cubicBezTo>
                  <a:pt x="63045" y="751558"/>
                  <a:pt x="48932" y="765671"/>
                  <a:pt x="31523" y="765671"/>
                </a:cubicBezTo>
                <a:cubicBezTo>
                  <a:pt x="14112" y="765671"/>
                  <a:pt x="0" y="751558"/>
                  <a:pt x="0" y="734149"/>
                </a:cubicBezTo>
                <a:cubicBezTo>
                  <a:pt x="0" y="716739"/>
                  <a:pt x="14112" y="702627"/>
                  <a:pt x="31523" y="702627"/>
                </a:cubicBezTo>
                <a:close/>
                <a:moveTo>
                  <a:pt x="1878794" y="585522"/>
                </a:moveTo>
                <a:cubicBezTo>
                  <a:pt x="1896205" y="585522"/>
                  <a:pt x="1910317" y="599635"/>
                  <a:pt x="1910317" y="617045"/>
                </a:cubicBezTo>
                <a:cubicBezTo>
                  <a:pt x="1910317" y="634454"/>
                  <a:pt x="1896205" y="648567"/>
                  <a:pt x="1878794" y="648567"/>
                </a:cubicBezTo>
                <a:cubicBezTo>
                  <a:pt x="1861385" y="648567"/>
                  <a:pt x="1847272" y="634454"/>
                  <a:pt x="1847272" y="617045"/>
                </a:cubicBezTo>
                <a:cubicBezTo>
                  <a:pt x="1847272" y="599635"/>
                  <a:pt x="1861385" y="585522"/>
                  <a:pt x="1878794" y="585522"/>
                </a:cubicBezTo>
                <a:close/>
                <a:moveTo>
                  <a:pt x="1760028" y="585522"/>
                </a:moveTo>
                <a:cubicBezTo>
                  <a:pt x="1777437" y="585522"/>
                  <a:pt x="1791551" y="599635"/>
                  <a:pt x="1791551" y="617045"/>
                </a:cubicBezTo>
                <a:cubicBezTo>
                  <a:pt x="1791551" y="634454"/>
                  <a:pt x="1777437" y="648567"/>
                  <a:pt x="1760028" y="648567"/>
                </a:cubicBezTo>
                <a:cubicBezTo>
                  <a:pt x="1742618" y="648567"/>
                  <a:pt x="1728505" y="634454"/>
                  <a:pt x="1728505" y="617045"/>
                </a:cubicBezTo>
                <a:cubicBezTo>
                  <a:pt x="1728505" y="599635"/>
                  <a:pt x="1742618" y="585522"/>
                  <a:pt x="1760028" y="585522"/>
                </a:cubicBezTo>
                <a:close/>
                <a:moveTo>
                  <a:pt x="1627644" y="585522"/>
                </a:moveTo>
                <a:cubicBezTo>
                  <a:pt x="1645054" y="585522"/>
                  <a:pt x="1659167" y="599635"/>
                  <a:pt x="1659167" y="617045"/>
                </a:cubicBezTo>
                <a:cubicBezTo>
                  <a:pt x="1659167" y="634454"/>
                  <a:pt x="1645054" y="648567"/>
                  <a:pt x="1627644" y="648567"/>
                </a:cubicBezTo>
                <a:cubicBezTo>
                  <a:pt x="1610235" y="648567"/>
                  <a:pt x="1596121" y="634454"/>
                  <a:pt x="1596121" y="617045"/>
                </a:cubicBezTo>
                <a:cubicBezTo>
                  <a:pt x="1596121" y="599635"/>
                  <a:pt x="1610235" y="585522"/>
                  <a:pt x="1627644" y="585522"/>
                </a:cubicBezTo>
                <a:close/>
                <a:moveTo>
                  <a:pt x="1508878" y="585522"/>
                </a:moveTo>
                <a:cubicBezTo>
                  <a:pt x="1526287" y="585522"/>
                  <a:pt x="1540400" y="599635"/>
                  <a:pt x="1540400" y="617045"/>
                </a:cubicBezTo>
                <a:cubicBezTo>
                  <a:pt x="1540400" y="634454"/>
                  <a:pt x="1526287" y="648567"/>
                  <a:pt x="1508878" y="648567"/>
                </a:cubicBezTo>
                <a:cubicBezTo>
                  <a:pt x="1491467" y="648567"/>
                  <a:pt x="1477355" y="634454"/>
                  <a:pt x="1477355" y="617045"/>
                </a:cubicBezTo>
                <a:cubicBezTo>
                  <a:pt x="1477355" y="599635"/>
                  <a:pt x="1491467" y="585522"/>
                  <a:pt x="1508878" y="585522"/>
                </a:cubicBezTo>
                <a:close/>
                <a:moveTo>
                  <a:pt x="1383310" y="585522"/>
                </a:moveTo>
                <a:cubicBezTo>
                  <a:pt x="1400721" y="585522"/>
                  <a:pt x="1414833" y="599635"/>
                  <a:pt x="1414833" y="617045"/>
                </a:cubicBezTo>
                <a:cubicBezTo>
                  <a:pt x="1414833" y="634454"/>
                  <a:pt x="1400721" y="648567"/>
                  <a:pt x="1383310" y="648567"/>
                </a:cubicBezTo>
                <a:cubicBezTo>
                  <a:pt x="1365901" y="648567"/>
                  <a:pt x="1351788" y="634454"/>
                  <a:pt x="1351788" y="617045"/>
                </a:cubicBezTo>
                <a:cubicBezTo>
                  <a:pt x="1351788" y="599635"/>
                  <a:pt x="1365901" y="585522"/>
                  <a:pt x="1383310" y="585522"/>
                </a:cubicBezTo>
                <a:close/>
                <a:moveTo>
                  <a:pt x="1264544" y="585522"/>
                </a:moveTo>
                <a:cubicBezTo>
                  <a:pt x="1281953" y="585522"/>
                  <a:pt x="1296067" y="599635"/>
                  <a:pt x="1296067" y="617045"/>
                </a:cubicBezTo>
                <a:cubicBezTo>
                  <a:pt x="1296067" y="634454"/>
                  <a:pt x="1281953" y="648567"/>
                  <a:pt x="1264544" y="648567"/>
                </a:cubicBezTo>
                <a:cubicBezTo>
                  <a:pt x="1247134" y="648567"/>
                  <a:pt x="1233021" y="634454"/>
                  <a:pt x="1233021" y="617045"/>
                </a:cubicBezTo>
                <a:cubicBezTo>
                  <a:pt x="1233021" y="599635"/>
                  <a:pt x="1247134" y="585522"/>
                  <a:pt x="1264544" y="585522"/>
                </a:cubicBezTo>
                <a:close/>
                <a:moveTo>
                  <a:pt x="1132160" y="585522"/>
                </a:moveTo>
                <a:cubicBezTo>
                  <a:pt x="1149570" y="585522"/>
                  <a:pt x="1163683" y="599635"/>
                  <a:pt x="1163683" y="617045"/>
                </a:cubicBezTo>
                <a:cubicBezTo>
                  <a:pt x="1163683" y="634454"/>
                  <a:pt x="1149570" y="648567"/>
                  <a:pt x="1132160" y="648567"/>
                </a:cubicBezTo>
                <a:cubicBezTo>
                  <a:pt x="1114751" y="648567"/>
                  <a:pt x="1100637" y="634454"/>
                  <a:pt x="1100637" y="617045"/>
                </a:cubicBezTo>
                <a:cubicBezTo>
                  <a:pt x="1100637" y="599635"/>
                  <a:pt x="1114751" y="585522"/>
                  <a:pt x="1132160" y="585522"/>
                </a:cubicBezTo>
                <a:close/>
                <a:moveTo>
                  <a:pt x="1013394" y="585522"/>
                </a:moveTo>
                <a:cubicBezTo>
                  <a:pt x="1030803" y="585522"/>
                  <a:pt x="1044916" y="599635"/>
                  <a:pt x="1044916" y="617045"/>
                </a:cubicBezTo>
                <a:cubicBezTo>
                  <a:pt x="1044916" y="634454"/>
                  <a:pt x="1030803" y="648567"/>
                  <a:pt x="1013394" y="648567"/>
                </a:cubicBezTo>
                <a:cubicBezTo>
                  <a:pt x="995983" y="648567"/>
                  <a:pt x="981871" y="634454"/>
                  <a:pt x="981871" y="617045"/>
                </a:cubicBezTo>
                <a:cubicBezTo>
                  <a:pt x="981871" y="599635"/>
                  <a:pt x="995983" y="585522"/>
                  <a:pt x="1013394" y="585522"/>
                </a:cubicBezTo>
                <a:close/>
                <a:moveTo>
                  <a:pt x="896923" y="585522"/>
                </a:moveTo>
                <a:cubicBezTo>
                  <a:pt x="914334" y="585522"/>
                  <a:pt x="928446" y="599635"/>
                  <a:pt x="928446" y="617045"/>
                </a:cubicBezTo>
                <a:cubicBezTo>
                  <a:pt x="928446" y="634454"/>
                  <a:pt x="914334" y="648567"/>
                  <a:pt x="896923" y="648567"/>
                </a:cubicBezTo>
                <a:cubicBezTo>
                  <a:pt x="879514" y="648567"/>
                  <a:pt x="865400" y="634454"/>
                  <a:pt x="865400" y="617045"/>
                </a:cubicBezTo>
                <a:cubicBezTo>
                  <a:pt x="865400" y="599635"/>
                  <a:pt x="879514" y="585522"/>
                  <a:pt x="896923" y="585522"/>
                </a:cubicBezTo>
                <a:close/>
                <a:moveTo>
                  <a:pt x="778157" y="585522"/>
                </a:moveTo>
                <a:cubicBezTo>
                  <a:pt x="795566" y="585522"/>
                  <a:pt x="809680" y="599635"/>
                  <a:pt x="809680" y="617045"/>
                </a:cubicBezTo>
                <a:cubicBezTo>
                  <a:pt x="809680" y="634454"/>
                  <a:pt x="795566" y="648567"/>
                  <a:pt x="778157" y="648567"/>
                </a:cubicBezTo>
                <a:cubicBezTo>
                  <a:pt x="760747" y="648567"/>
                  <a:pt x="746634" y="634454"/>
                  <a:pt x="746634" y="617045"/>
                </a:cubicBezTo>
                <a:cubicBezTo>
                  <a:pt x="746634" y="599635"/>
                  <a:pt x="760747" y="585522"/>
                  <a:pt x="778157" y="585522"/>
                </a:cubicBezTo>
                <a:close/>
                <a:moveTo>
                  <a:pt x="645773" y="585522"/>
                </a:moveTo>
                <a:cubicBezTo>
                  <a:pt x="663183" y="585522"/>
                  <a:pt x="677296" y="599635"/>
                  <a:pt x="677296" y="617045"/>
                </a:cubicBezTo>
                <a:cubicBezTo>
                  <a:pt x="677296" y="634454"/>
                  <a:pt x="663183" y="648567"/>
                  <a:pt x="645773" y="648567"/>
                </a:cubicBezTo>
                <a:cubicBezTo>
                  <a:pt x="628364" y="648567"/>
                  <a:pt x="614250" y="634454"/>
                  <a:pt x="614250" y="617045"/>
                </a:cubicBezTo>
                <a:cubicBezTo>
                  <a:pt x="614250" y="599635"/>
                  <a:pt x="628364" y="585522"/>
                  <a:pt x="645773" y="585522"/>
                </a:cubicBezTo>
                <a:close/>
                <a:moveTo>
                  <a:pt x="527007" y="585522"/>
                </a:moveTo>
                <a:cubicBezTo>
                  <a:pt x="544416" y="585522"/>
                  <a:pt x="558529" y="599635"/>
                  <a:pt x="558529" y="617045"/>
                </a:cubicBezTo>
                <a:cubicBezTo>
                  <a:pt x="558529" y="634454"/>
                  <a:pt x="544416" y="648567"/>
                  <a:pt x="527007" y="648567"/>
                </a:cubicBezTo>
                <a:cubicBezTo>
                  <a:pt x="509596" y="648567"/>
                  <a:pt x="495484" y="634454"/>
                  <a:pt x="495484" y="617045"/>
                </a:cubicBezTo>
                <a:cubicBezTo>
                  <a:pt x="495484" y="599635"/>
                  <a:pt x="509596" y="585522"/>
                  <a:pt x="527007" y="585522"/>
                </a:cubicBezTo>
                <a:close/>
                <a:moveTo>
                  <a:pt x="401439" y="585522"/>
                </a:moveTo>
                <a:cubicBezTo>
                  <a:pt x="418850" y="585522"/>
                  <a:pt x="432962" y="599635"/>
                  <a:pt x="432962" y="617045"/>
                </a:cubicBezTo>
                <a:cubicBezTo>
                  <a:pt x="432962" y="634454"/>
                  <a:pt x="418850" y="648567"/>
                  <a:pt x="401439" y="648567"/>
                </a:cubicBezTo>
                <a:cubicBezTo>
                  <a:pt x="384030" y="648567"/>
                  <a:pt x="369917" y="634454"/>
                  <a:pt x="369917" y="617045"/>
                </a:cubicBezTo>
                <a:cubicBezTo>
                  <a:pt x="369917" y="599635"/>
                  <a:pt x="384030" y="585522"/>
                  <a:pt x="401439" y="585522"/>
                </a:cubicBezTo>
                <a:close/>
                <a:moveTo>
                  <a:pt x="282673" y="585522"/>
                </a:moveTo>
                <a:cubicBezTo>
                  <a:pt x="300082" y="585522"/>
                  <a:pt x="314196" y="599635"/>
                  <a:pt x="314196" y="617045"/>
                </a:cubicBezTo>
                <a:cubicBezTo>
                  <a:pt x="314196" y="634454"/>
                  <a:pt x="300082" y="648567"/>
                  <a:pt x="282673" y="648567"/>
                </a:cubicBezTo>
                <a:cubicBezTo>
                  <a:pt x="265263" y="648567"/>
                  <a:pt x="251150" y="634454"/>
                  <a:pt x="251150" y="617045"/>
                </a:cubicBezTo>
                <a:cubicBezTo>
                  <a:pt x="251150" y="599635"/>
                  <a:pt x="265263" y="585522"/>
                  <a:pt x="282673" y="585522"/>
                </a:cubicBezTo>
                <a:close/>
                <a:moveTo>
                  <a:pt x="150289" y="585522"/>
                </a:moveTo>
                <a:cubicBezTo>
                  <a:pt x="167699" y="585522"/>
                  <a:pt x="181812" y="599635"/>
                  <a:pt x="181812" y="617045"/>
                </a:cubicBezTo>
                <a:cubicBezTo>
                  <a:pt x="181812" y="634454"/>
                  <a:pt x="167699" y="648567"/>
                  <a:pt x="150289" y="648567"/>
                </a:cubicBezTo>
                <a:cubicBezTo>
                  <a:pt x="132880" y="648567"/>
                  <a:pt x="118766" y="634454"/>
                  <a:pt x="118766" y="617045"/>
                </a:cubicBezTo>
                <a:cubicBezTo>
                  <a:pt x="118766" y="599635"/>
                  <a:pt x="132880" y="585522"/>
                  <a:pt x="150289" y="585522"/>
                </a:cubicBezTo>
                <a:close/>
                <a:moveTo>
                  <a:pt x="31523" y="585522"/>
                </a:moveTo>
                <a:cubicBezTo>
                  <a:pt x="48932" y="585522"/>
                  <a:pt x="63045" y="599635"/>
                  <a:pt x="63045" y="617045"/>
                </a:cubicBezTo>
                <a:cubicBezTo>
                  <a:pt x="63045" y="634454"/>
                  <a:pt x="48932" y="648567"/>
                  <a:pt x="31523" y="648567"/>
                </a:cubicBezTo>
                <a:cubicBezTo>
                  <a:pt x="14112" y="648567"/>
                  <a:pt x="0" y="634454"/>
                  <a:pt x="0" y="617045"/>
                </a:cubicBezTo>
                <a:cubicBezTo>
                  <a:pt x="0" y="599635"/>
                  <a:pt x="14112" y="585522"/>
                  <a:pt x="31523" y="585522"/>
                </a:cubicBezTo>
                <a:close/>
                <a:moveTo>
                  <a:pt x="1878794" y="468417"/>
                </a:moveTo>
                <a:cubicBezTo>
                  <a:pt x="1896205" y="468417"/>
                  <a:pt x="1910317" y="482531"/>
                  <a:pt x="1910317" y="499940"/>
                </a:cubicBezTo>
                <a:cubicBezTo>
                  <a:pt x="1910317" y="517349"/>
                  <a:pt x="1896205" y="531463"/>
                  <a:pt x="1878794" y="531463"/>
                </a:cubicBezTo>
                <a:cubicBezTo>
                  <a:pt x="1861385" y="531463"/>
                  <a:pt x="1847272" y="517349"/>
                  <a:pt x="1847272" y="499940"/>
                </a:cubicBezTo>
                <a:cubicBezTo>
                  <a:pt x="1847272" y="482531"/>
                  <a:pt x="1861385" y="468417"/>
                  <a:pt x="1878794" y="468417"/>
                </a:cubicBezTo>
                <a:close/>
                <a:moveTo>
                  <a:pt x="1760028" y="468417"/>
                </a:moveTo>
                <a:cubicBezTo>
                  <a:pt x="1777437" y="468417"/>
                  <a:pt x="1791551" y="482531"/>
                  <a:pt x="1791551" y="499940"/>
                </a:cubicBezTo>
                <a:cubicBezTo>
                  <a:pt x="1791551" y="517349"/>
                  <a:pt x="1777437" y="531463"/>
                  <a:pt x="1760028" y="531463"/>
                </a:cubicBezTo>
                <a:cubicBezTo>
                  <a:pt x="1742618" y="531463"/>
                  <a:pt x="1728505" y="517349"/>
                  <a:pt x="1728505" y="499940"/>
                </a:cubicBezTo>
                <a:cubicBezTo>
                  <a:pt x="1728505" y="482531"/>
                  <a:pt x="1742618" y="468417"/>
                  <a:pt x="1760028" y="468417"/>
                </a:cubicBezTo>
                <a:close/>
                <a:moveTo>
                  <a:pt x="1627644" y="468417"/>
                </a:moveTo>
                <a:cubicBezTo>
                  <a:pt x="1645054" y="468417"/>
                  <a:pt x="1659167" y="482531"/>
                  <a:pt x="1659167" y="499940"/>
                </a:cubicBezTo>
                <a:cubicBezTo>
                  <a:pt x="1659167" y="517349"/>
                  <a:pt x="1645054" y="531463"/>
                  <a:pt x="1627644" y="531463"/>
                </a:cubicBezTo>
                <a:cubicBezTo>
                  <a:pt x="1610235" y="531463"/>
                  <a:pt x="1596121" y="517349"/>
                  <a:pt x="1596121" y="499940"/>
                </a:cubicBezTo>
                <a:cubicBezTo>
                  <a:pt x="1596121" y="482531"/>
                  <a:pt x="1610235" y="468417"/>
                  <a:pt x="1627644" y="468417"/>
                </a:cubicBezTo>
                <a:close/>
                <a:moveTo>
                  <a:pt x="1508878" y="468417"/>
                </a:moveTo>
                <a:cubicBezTo>
                  <a:pt x="1526287" y="468417"/>
                  <a:pt x="1540400" y="482531"/>
                  <a:pt x="1540400" y="499940"/>
                </a:cubicBezTo>
                <a:cubicBezTo>
                  <a:pt x="1540400" y="517349"/>
                  <a:pt x="1526287" y="531463"/>
                  <a:pt x="1508878" y="531463"/>
                </a:cubicBezTo>
                <a:cubicBezTo>
                  <a:pt x="1491467" y="531463"/>
                  <a:pt x="1477355" y="517349"/>
                  <a:pt x="1477355" y="499940"/>
                </a:cubicBezTo>
                <a:cubicBezTo>
                  <a:pt x="1477355" y="482531"/>
                  <a:pt x="1491467" y="468417"/>
                  <a:pt x="1508878" y="468417"/>
                </a:cubicBezTo>
                <a:close/>
                <a:moveTo>
                  <a:pt x="1383310" y="468417"/>
                </a:moveTo>
                <a:cubicBezTo>
                  <a:pt x="1400721" y="468417"/>
                  <a:pt x="1414833" y="482531"/>
                  <a:pt x="1414833" y="499940"/>
                </a:cubicBezTo>
                <a:cubicBezTo>
                  <a:pt x="1414833" y="517349"/>
                  <a:pt x="1400721" y="531463"/>
                  <a:pt x="1383310" y="531463"/>
                </a:cubicBezTo>
                <a:cubicBezTo>
                  <a:pt x="1365901" y="531463"/>
                  <a:pt x="1351788" y="517349"/>
                  <a:pt x="1351788" y="499940"/>
                </a:cubicBezTo>
                <a:cubicBezTo>
                  <a:pt x="1351788" y="482531"/>
                  <a:pt x="1365901" y="468417"/>
                  <a:pt x="1383310" y="468417"/>
                </a:cubicBezTo>
                <a:close/>
                <a:moveTo>
                  <a:pt x="1264544" y="468417"/>
                </a:moveTo>
                <a:cubicBezTo>
                  <a:pt x="1281953" y="468417"/>
                  <a:pt x="1296067" y="482531"/>
                  <a:pt x="1296067" y="499940"/>
                </a:cubicBezTo>
                <a:cubicBezTo>
                  <a:pt x="1296067" y="517349"/>
                  <a:pt x="1281953" y="531463"/>
                  <a:pt x="1264544" y="531463"/>
                </a:cubicBezTo>
                <a:cubicBezTo>
                  <a:pt x="1247134" y="531463"/>
                  <a:pt x="1233021" y="517349"/>
                  <a:pt x="1233021" y="499940"/>
                </a:cubicBezTo>
                <a:cubicBezTo>
                  <a:pt x="1233021" y="482531"/>
                  <a:pt x="1247134" y="468417"/>
                  <a:pt x="1264544" y="468417"/>
                </a:cubicBezTo>
                <a:close/>
                <a:moveTo>
                  <a:pt x="1132160" y="468417"/>
                </a:moveTo>
                <a:cubicBezTo>
                  <a:pt x="1149570" y="468417"/>
                  <a:pt x="1163683" y="482531"/>
                  <a:pt x="1163683" y="499940"/>
                </a:cubicBezTo>
                <a:cubicBezTo>
                  <a:pt x="1163683" y="517349"/>
                  <a:pt x="1149570" y="531463"/>
                  <a:pt x="1132160" y="531463"/>
                </a:cubicBezTo>
                <a:cubicBezTo>
                  <a:pt x="1114751" y="531463"/>
                  <a:pt x="1100637" y="517349"/>
                  <a:pt x="1100637" y="499940"/>
                </a:cubicBezTo>
                <a:cubicBezTo>
                  <a:pt x="1100637" y="482531"/>
                  <a:pt x="1114751" y="468417"/>
                  <a:pt x="1132160" y="468417"/>
                </a:cubicBezTo>
                <a:close/>
                <a:moveTo>
                  <a:pt x="1013394" y="468417"/>
                </a:moveTo>
                <a:cubicBezTo>
                  <a:pt x="1030803" y="468417"/>
                  <a:pt x="1044916" y="482531"/>
                  <a:pt x="1044916" y="499940"/>
                </a:cubicBezTo>
                <a:cubicBezTo>
                  <a:pt x="1044916" y="517349"/>
                  <a:pt x="1030803" y="531463"/>
                  <a:pt x="1013394" y="531463"/>
                </a:cubicBezTo>
                <a:cubicBezTo>
                  <a:pt x="995983" y="531463"/>
                  <a:pt x="981871" y="517349"/>
                  <a:pt x="981871" y="499940"/>
                </a:cubicBezTo>
                <a:cubicBezTo>
                  <a:pt x="981871" y="482531"/>
                  <a:pt x="995983" y="468417"/>
                  <a:pt x="1013394" y="468417"/>
                </a:cubicBezTo>
                <a:close/>
                <a:moveTo>
                  <a:pt x="896923" y="468417"/>
                </a:moveTo>
                <a:cubicBezTo>
                  <a:pt x="914334" y="468417"/>
                  <a:pt x="928446" y="482531"/>
                  <a:pt x="928446" y="499940"/>
                </a:cubicBezTo>
                <a:cubicBezTo>
                  <a:pt x="928446" y="517349"/>
                  <a:pt x="914334" y="531463"/>
                  <a:pt x="896923" y="531463"/>
                </a:cubicBezTo>
                <a:cubicBezTo>
                  <a:pt x="879514" y="531463"/>
                  <a:pt x="865400" y="517349"/>
                  <a:pt x="865400" y="499940"/>
                </a:cubicBezTo>
                <a:cubicBezTo>
                  <a:pt x="865400" y="482531"/>
                  <a:pt x="879514" y="468417"/>
                  <a:pt x="896923" y="468417"/>
                </a:cubicBezTo>
                <a:close/>
                <a:moveTo>
                  <a:pt x="778157" y="468417"/>
                </a:moveTo>
                <a:cubicBezTo>
                  <a:pt x="795566" y="468417"/>
                  <a:pt x="809680" y="482531"/>
                  <a:pt x="809680" y="499940"/>
                </a:cubicBezTo>
                <a:cubicBezTo>
                  <a:pt x="809680" y="517349"/>
                  <a:pt x="795566" y="531463"/>
                  <a:pt x="778157" y="531463"/>
                </a:cubicBezTo>
                <a:cubicBezTo>
                  <a:pt x="760747" y="531463"/>
                  <a:pt x="746634" y="517349"/>
                  <a:pt x="746634" y="499940"/>
                </a:cubicBezTo>
                <a:cubicBezTo>
                  <a:pt x="746634" y="482531"/>
                  <a:pt x="760747" y="468417"/>
                  <a:pt x="778157" y="468417"/>
                </a:cubicBezTo>
                <a:close/>
                <a:moveTo>
                  <a:pt x="645773" y="468417"/>
                </a:moveTo>
                <a:cubicBezTo>
                  <a:pt x="663183" y="468417"/>
                  <a:pt x="677296" y="482531"/>
                  <a:pt x="677296" y="499940"/>
                </a:cubicBezTo>
                <a:cubicBezTo>
                  <a:pt x="677296" y="517349"/>
                  <a:pt x="663183" y="531463"/>
                  <a:pt x="645773" y="531463"/>
                </a:cubicBezTo>
                <a:cubicBezTo>
                  <a:pt x="628364" y="531463"/>
                  <a:pt x="614250" y="517349"/>
                  <a:pt x="614250" y="499940"/>
                </a:cubicBezTo>
                <a:cubicBezTo>
                  <a:pt x="614250" y="482531"/>
                  <a:pt x="628364" y="468417"/>
                  <a:pt x="645773" y="468417"/>
                </a:cubicBezTo>
                <a:close/>
                <a:moveTo>
                  <a:pt x="527007" y="468417"/>
                </a:moveTo>
                <a:cubicBezTo>
                  <a:pt x="544416" y="468417"/>
                  <a:pt x="558529" y="482531"/>
                  <a:pt x="558529" y="499940"/>
                </a:cubicBezTo>
                <a:cubicBezTo>
                  <a:pt x="558529" y="517349"/>
                  <a:pt x="544416" y="531463"/>
                  <a:pt x="527007" y="531463"/>
                </a:cubicBezTo>
                <a:cubicBezTo>
                  <a:pt x="509596" y="531463"/>
                  <a:pt x="495484" y="517349"/>
                  <a:pt x="495484" y="499940"/>
                </a:cubicBezTo>
                <a:cubicBezTo>
                  <a:pt x="495484" y="482531"/>
                  <a:pt x="509596" y="468417"/>
                  <a:pt x="527007" y="468417"/>
                </a:cubicBezTo>
                <a:close/>
                <a:moveTo>
                  <a:pt x="401439" y="468417"/>
                </a:moveTo>
                <a:cubicBezTo>
                  <a:pt x="418850" y="468417"/>
                  <a:pt x="432962" y="482531"/>
                  <a:pt x="432962" y="499940"/>
                </a:cubicBezTo>
                <a:cubicBezTo>
                  <a:pt x="432962" y="517349"/>
                  <a:pt x="418850" y="531463"/>
                  <a:pt x="401439" y="531463"/>
                </a:cubicBezTo>
                <a:cubicBezTo>
                  <a:pt x="384030" y="531463"/>
                  <a:pt x="369917" y="517349"/>
                  <a:pt x="369917" y="499940"/>
                </a:cubicBezTo>
                <a:cubicBezTo>
                  <a:pt x="369917" y="482531"/>
                  <a:pt x="384030" y="468417"/>
                  <a:pt x="401439" y="468417"/>
                </a:cubicBezTo>
                <a:close/>
                <a:moveTo>
                  <a:pt x="282673" y="468417"/>
                </a:moveTo>
                <a:cubicBezTo>
                  <a:pt x="300082" y="468417"/>
                  <a:pt x="314196" y="482531"/>
                  <a:pt x="314196" y="499940"/>
                </a:cubicBezTo>
                <a:cubicBezTo>
                  <a:pt x="314196" y="517349"/>
                  <a:pt x="300082" y="531463"/>
                  <a:pt x="282673" y="531463"/>
                </a:cubicBezTo>
                <a:cubicBezTo>
                  <a:pt x="265263" y="531463"/>
                  <a:pt x="251150" y="517349"/>
                  <a:pt x="251150" y="499940"/>
                </a:cubicBezTo>
                <a:cubicBezTo>
                  <a:pt x="251150" y="482531"/>
                  <a:pt x="265263" y="468417"/>
                  <a:pt x="282673" y="468417"/>
                </a:cubicBezTo>
                <a:close/>
                <a:moveTo>
                  <a:pt x="150289" y="468417"/>
                </a:moveTo>
                <a:cubicBezTo>
                  <a:pt x="167699" y="468417"/>
                  <a:pt x="181812" y="482531"/>
                  <a:pt x="181812" y="499940"/>
                </a:cubicBezTo>
                <a:cubicBezTo>
                  <a:pt x="181812" y="517349"/>
                  <a:pt x="167699" y="531463"/>
                  <a:pt x="150289" y="531463"/>
                </a:cubicBezTo>
                <a:cubicBezTo>
                  <a:pt x="132880" y="531463"/>
                  <a:pt x="118766" y="517349"/>
                  <a:pt x="118766" y="499940"/>
                </a:cubicBezTo>
                <a:cubicBezTo>
                  <a:pt x="118766" y="482531"/>
                  <a:pt x="132880" y="468417"/>
                  <a:pt x="150289" y="468417"/>
                </a:cubicBezTo>
                <a:close/>
                <a:moveTo>
                  <a:pt x="31523" y="468417"/>
                </a:moveTo>
                <a:cubicBezTo>
                  <a:pt x="48932" y="468417"/>
                  <a:pt x="63045" y="482531"/>
                  <a:pt x="63045" y="499940"/>
                </a:cubicBezTo>
                <a:cubicBezTo>
                  <a:pt x="63045" y="517349"/>
                  <a:pt x="48932" y="531463"/>
                  <a:pt x="31523" y="531463"/>
                </a:cubicBezTo>
                <a:cubicBezTo>
                  <a:pt x="14112" y="531463"/>
                  <a:pt x="0" y="517349"/>
                  <a:pt x="0" y="499940"/>
                </a:cubicBezTo>
                <a:cubicBezTo>
                  <a:pt x="0" y="482531"/>
                  <a:pt x="14112" y="468417"/>
                  <a:pt x="31523" y="468417"/>
                </a:cubicBezTo>
                <a:close/>
                <a:moveTo>
                  <a:pt x="1878794" y="351314"/>
                </a:moveTo>
                <a:cubicBezTo>
                  <a:pt x="1896205" y="351314"/>
                  <a:pt x="1910317" y="365427"/>
                  <a:pt x="1910317" y="382835"/>
                </a:cubicBezTo>
                <a:cubicBezTo>
                  <a:pt x="1910317" y="400246"/>
                  <a:pt x="1896205" y="414358"/>
                  <a:pt x="1878794" y="414358"/>
                </a:cubicBezTo>
                <a:cubicBezTo>
                  <a:pt x="1861385" y="414358"/>
                  <a:pt x="1847272" y="400246"/>
                  <a:pt x="1847272" y="382835"/>
                </a:cubicBezTo>
                <a:cubicBezTo>
                  <a:pt x="1847272" y="365427"/>
                  <a:pt x="1861385" y="351314"/>
                  <a:pt x="1878794" y="351314"/>
                </a:cubicBezTo>
                <a:close/>
                <a:moveTo>
                  <a:pt x="1760028" y="351314"/>
                </a:moveTo>
                <a:cubicBezTo>
                  <a:pt x="1777437" y="351314"/>
                  <a:pt x="1791551" y="365427"/>
                  <a:pt x="1791551" y="382835"/>
                </a:cubicBezTo>
                <a:cubicBezTo>
                  <a:pt x="1791551" y="400246"/>
                  <a:pt x="1777437" y="414358"/>
                  <a:pt x="1760028" y="414358"/>
                </a:cubicBezTo>
                <a:cubicBezTo>
                  <a:pt x="1742618" y="414358"/>
                  <a:pt x="1728505" y="400246"/>
                  <a:pt x="1728505" y="382835"/>
                </a:cubicBezTo>
                <a:cubicBezTo>
                  <a:pt x="1728505" y="365427"/>
                  <a:pt x="1742618" y="351314"/>
                  <a:pt x="1760028" y="351314"/>
                </a:cubicBezTo>
                <a:close/>
                <a:moveTo>
                  <a:pt x="1627644" y="351314"/>
                </a:moveTo>
                <a:cubicBezTo>
                  <a:pt x="1645054" y="351314"/>
                  <a:pt x="1659167" y="365427"/>
                  <a:pt x="1659167" y="382835"/>
                </a:cubicBezTo>
                <a:cubicBezTo>
                  <a:pt x="1659167" y="400246"/>
                  <a:pt x="1645054" y="414358"/>
                  <a:pt x="1627644" y="414358"/>
                </a:cubicBezTo>
                <a:cubicBezTo>
                  <a:pt x="1610235" y="414358"/>
                  <a:pt x="1596121" y="400246"/>
                  <a:pt x="1596121" y="382835"/>
                </a:cubicBezTo>
                <a:cubicBezTo>
                  <a:pt x="1596121" y="365427"/>
                  <a:pt x="1610235" y="351314"/>
                  <a:pt x="1627644" y="351314"/>
                </a:cubicBezTo>
                <a:close/>
                <a:moveTo>
                  <a:pt x="1508878" y="351314"/>
                </a:moveTo>
                <a:cubicBezTo>
                  <a:pt x="1526287" y="351314"/>
                  <a:pt x="1540400" y="365427"/>
                  <a:pt x="1540400" y="382835"/>
                </a:cubicBezTo>
                <a:cubicBezTo>
                  <a:pt x="1540400" y="400246"/>
                  <a:pt x="1526287" y="414358"/>
                  <a:pt x="1508878" y="414358"/>
                </a:cubicBezTo>
                <a:cubicBezTo>
                  <a:pt x="1491467" y="414358"/>
                  <a:pt x="1477355" y="400246"/>
                  <a:pt x="1477355" y="382835"/>
                </a:cubicBezTo>
                <a:cubicBezTo>
                  <a:pt x="1477355" y="365427"/>
                  <a:pt x="1491467" y="351314"/>
                  <a:pt x="1508878" y="351314"/>
                </a:cubicBezTo>
                <a:close/>
                <a:moveTo>
                  <a:pt x="1383310" y="351314"/>
                </a:moveTo>
                <a:cubicBezTo>
                  <a:pt x="1400721" y="351314"/>
                  <a:pt x="1414833" y="365427"/>
                  <a:pt x="1414833" y="382835"/>
                </a:cubicBezTo>
                <a:cubicBezTo>
                  <a:pt x="1414833" y="400246"/>
                  <a:pt x="1400721" y="414358"/>
                  <a:pt x="1383310" y="414358"/>
                </a:cubicBezTo>
                <a:cubicBezTo>
                  <a:pt x="1365901" y="414358"/>
                  <a:pt x="1351788" y="400246"/>
                  <a:pt x="1351788" y="382835"/>
                </a:cubicBezTo>
                <a:cubicBezTo>
                  <a:pt x="1351788" y="365427"/>
                  <a:pt x="1365901" y="351314"/>
                  <a:pt x="1383310" y="351314"/>
                </a:cubicBezTo>
                <a:close/>
                <a:moveTo>
                  <a:pt x="1264544" y="351314"/>
                </a:moveTo>
                <a:cubicBezTo>
                  <a:pt x="1281953" y="351314"/>
                  <a:pt x="1296067" y="365427"/>
                  <a:pt x="1296067" y="382835"/>
                </a:cubicBezTo>
                <a:cubicBezTo>
                  <a:pt x="1296067" y="400246"/>
                  <a:pt x="1281953" y="414358"/>
                  <a:pt x="1264544" y="414358"/>
                </a:cubicBezTo>
                <a:cubicBezTo>
                  <a:pt x="1247134" y="414358"/>
                  <a:pt x="1233021" y="400246"/>
                  <a:pt x="1233021" y="382835"/>
                </a:cubicBezTo>
                <a:cubicBezTo>
                  <a:pt x="1233021" y="365427"/>
                  <a:pt x="1247134" y="351314"/>
                  <a:pt x="1264544" y="351314"/>
                </a:cubicBezTo>
                <a:close/>
                <a:moveTo>
                  <a:pt x="1132160" y="351314"/>
                </a:moveTo>
                <a:cubicBezTo>
                  <a:pt x="1149570" y="351314"/>
                  <a:pt x="1163683" y="365427"/>
                  <a:pt x="1163683" y="382835"/>
                </a:cubicBezTo>
                <a:cubicBezTo>
                  <a:pt x="1163683" y="400246"/>
                  <a:pt x="1149570" y="414358"/>
                  <a:pt x="1132160" y="414358"/>
                </a:cubicBezTo>
                <a:cubicBezTo>
                  <a:pt x="1114751" y="414358"/>
                  <a:pt x="1100637" y="400246"/>
                  <a:pt x="1100637" y="382835"/>
                </a:cubicBezTo>
                <a:cubicBezTo>
                  <a:pt x="1100637" y="365427"/>
                  <a:pt x="1114751" y="351314"/>
                  <a:pt x="1132160" y="351314"/>
                </a:cubicBezTo>
                <a:close/>
                <a:moveTo>
                  <a:pt x="1013394" y="351314"/>
                </a:moveTo>
                <a:cubicBezTo>
                  <a:pt x="1030803" y="351314"/>
                  <a:pt x="1044916" y="365427"/>
                  <a:pt x="1044916" y="382835"/>
                </a:cubicBezTo>
                <a:cubicBezTo>
                  <a:pt x="1044916" y="400246"/>
                  <a:pt x="1030803" y="414358"/>
                  <a:pt x="1013394" y="414358"/>
                </a:cubicBezTo>
                <a:cubicBezTo>
                  <a:pt x="995983" y="414358"/>
                  <a:pt x="981871" y="400246"/>
                  <a:pt x="981871" y="382835"/>
                </a:cubicBezTo>
                <a:cubicBezTo>
                  <a:pt x="981871" y="365427"/>
                  <a:pt x="995983" y="351314"/>
                  <a:pt x="1013394" y="351314"/>
                </a:cubicBezTo>
                <a:close/>
                <a:moveTo>
                  <a:pt x="896923" y="351314"/>
                </a:moveTo>
                <a:cubicBezTo>
                  <a:pt x="914334" y="351314"/>
                  <a:pt x="928446" y="365427"/>
                  <a:pt x="928446" y="382835"/>
                </a:cubicBezTo>
                <a:cubicBezTo>
                  <a:pt x="928446" y="400246"/>
                  <a:pt x="914334" y="414358"/>
                  <a:pt x="896923" y="414358"/>
                </a:cubicBezTo>
                <a:cubicBezTo>
                  <a:pt x="879514" y="414358"/>
                  <a:pt x="865400" y="400246"/>
                  <a:pt x="865400" y="382835"/>
                </a:cubicBezTo>
                <a:cubicBezTo>
                  <a:pt x="865400" y="365427"/>
                  <a:pt x="879514" y="351314"/>
                  <a:pt x="896923" y="351314"/>
                </a:cubicBezTo>
                <a:close/>
                <a:moveTo>
                  <a:pt x="778157" y="351314"/>
                </a:moveTo>
                <a:cubicBezTo>
                  <a:pt x="795566" y="351314"/>
                  <a:pt x="809680" y="365427"/>
                  <a:pt x="809680" y="382835"/>
                </a:cubicBezTo>
                <a:cubicBezTo>
                  <a:pt x="809680" y="400246"/>
                  <a:pt x="795566" y="414358"/>
                  <a:pt x="778157" y="414358"/>
                </a:cubicBezTo>
                <a:cubicBezTo>
                  <a:pt x="760747" y="414358"/>
                  <a:pt x="746634" y="400246"/>
                  <a:pt x="746634" y="382835"/>
                </a:cubicBezTo>
                <a:cubicBezTo>
                  <a:pt x="746634" y="365427"/>
                  <a:pt x="760747" y="351314"/>
                  <a:pt x="778157" y="351314"/>
                </a:cubicBezTo>
                <a:close/>
                <a:moveTo>
                  <a:pt x="645773" y="351314"/>
                </a:moveTo>
                <a:cubicBezTo>
                  <a:pt x="663183" y="351314"/>
                  <a:pt x="677296" y="365427"/>
                  <a:pt x="677296" y="382835"/>
                </a:cubicBezTo>
                <a:cubicBezTo>
                  <a:pt x="677296" y="400246"/>
                  <a:pt x="663183" y="414358"/>
                  <a:pt x="645773" y="414358"/>
                </a:cubicBezTo>
                <a:cubicBezTo>
                  <a:pt x="628364" y="414358"/>
                  <a:pt x="614250" y="400246"/>
                  <a:pt x="614250" y="382835"/>
                </a:cubicBezTo>
                <a:cubicBezTo>
                  <a:pt x="614250" y="365427"/>
                  <a:pt x="628364" y="351314"/>
                  <a:pt x="645773" y="351314"/>
                </a:cubicBezTo>
                <a:close/>
                <a:moveTo>
                  <a:pt x="527007" y="351314"/>
                </a:moveTo>
                <a:cubicBezTo>
                  <a:pt x="544416" y="351314"/>
                  <a:pt x="558529" y="365427"/>
                  <a:pt x="558529" y="382835"/>
                </a:cubicBezTo>
                <a:cubicBezTo>
                  <a:pt x="558529" y="400246"/>
                  <a:pt x="544416" y="414358"/>
                  <a:pt x="527007" y="414358"/>
                </a:cubicBezTo>
                <a:cubicBezTo>
                  <a:pt x="509596" y="414358"/>
                  <a:pt x="495484" y="400246"/>
                  <a:pt x="495484" y="382835"/>
                </a:cubicBezTo>
                <a:cubicBezTo>
                  <a:pt x="495484" y="365427"/>
                  <a:pt x="509596" y="351314"/>
                  <a:pt x="527007" y="351314"/>
                </a:cubicBezTo>
                <a:close/>
                <a:moveTo>
                  <a:pt x="401439" y="351314"/>
                </a:moveTo>
                <a:cubicBezTo>
                  <a:pt x="418850" y="351314"/>
                  <a:pt x="432962" y="365427"/>
                  <a:pt x="432962" y="382835"/>
                </a:cubicBezTo>
                <a:cubicBezTo>
                  <a:pt x="432962" y="400246"/>
                  <a:pt x="418850" y="414358"/>
                  <a:pt x="401439" y="414358"/>
                </a:cubicBezTo>
                <a:cubicBezTo>
                  <a:pt x="384030" y="414358"/>
                  <a:pt x="369917" y="400246"/>
                  <a:pt x="369917" y="382835"/>
                </a:cubicBezTo>
                <a:cubicBezTo>
                  <a:pt x="369917" y="365427"/>
                  <a:pt x="384030" y="351314"/>
                  <a:pt x="401439" y="351314"/>
                </a:cubicBezTo>
                <a:close/>
                <a:moveTo>
                  <a:pt x="282673" y="351314"/>
                </a:moveTo>
                <a:cubicBezTo>
                  <a:pt x="300082" y="351314"/>
                  <a:pt x="314196" y="365427"/>
                  <a:pt x="314196" y="382835"/>
                </a:cubicBezTo>
                <a:cubicBezTo>
                  <a:pt x="314196" y="400246"/>
                  <a:pt x="300082" y="414358"/>
                  <a:pt x="282673" y="414358"/>
                </a:cubicBezTo>
                <a:cubicBezTo>
                  <a:pt x="265263" y="414358"/>
                  <a:pt x="251150" y="400246"/>
                  <a:pt x="251150" y="382835"/>
                </a:cubicBezTo>
                <a:cubicBezTo>
                  <a:pt x="251150" y="365427"/>
                  <a:pt x="265263" y="351314"/>
                  <a:pt x="282673" y="351314"/>
                </a:cubicBezTo>
                <a:close/>
                <a:moveTo>
                  <a:pt x="150289" y="351314"/>
                </a:moveTo>
                <a:cubicBezTo>
                  <a:pt x="167699" y="351314"/>
                  <a:pt x="181812" y="365427"/>
                  <a:pt x="181812" y="382835"/>
                </a:cubicBezTo>
                <a:cubicBezTo>
                  <a:pt x="181812" y="400246"/>
                  <a:pt x="167699" y="414358"/>
                  <a:pt x="150289" y="414358"/>
                </a:cubicBezTo>
                <a:cubicBezTo>
                  <a:pt x="132880" y="414358"/>
                  <a:pt x="118766" y="400246"/>
                  <a:pt x="118766" y="382835"/>
                </a:cubicBezTo>
                <a:cubicBezTo>
                  <a:pt x="118766" y="365427"/>
                  <a:pt x="132880" y="351314"/>
                  <a:pt x="150289" y="351314"/>
                </a:cubicBezTo>
                <a:close/>
                <a:moveTo>
                  <a:pt x="31523" y="351314"/>
                </a:moveTo>
                <a:cubicBezTo>
                  <a:pt x="48932" y="351314"/>
                  <a:pt x="63045" y="365427"/>
                  <a:pt x="63045" y="382835"/>
                </a:cubicBezTo>
                <a:cubicBezTo>
                  <a:pt x="63045" y="400246"/>
                  <a:pt x="48932" y="414358"/>
                  <a:pt x="31523" y="414358"/>
                </a:cubicBezTo>
                <a:cubicBezTo>
                  <a:pt x="14112" y="414358"/>
                  <a:pt x="0" y="400246"/>
                  <a:pt x="0" y="382835"/>
                </a:cubicBezTo>
                <a:cubicBezTo>
                  <a:pt x="0" y="365427"/>
                  <a:pt x="14112" y="351314"/>
                  <a:pt x="31523" y="351314"/>
                </a:cubicBezTo>
                <a:close/>
                <a:moveTo>
                  <a:pt x="1878794" y="234209"/>
                </a:moveTo>
                <a:cubicBezTo>
                  <a:pt x="1896205" y="234209"/>
                  <a:pt x="1910317" y="248322"/>
                  <a:pt x="1910317" y="265732"/>
                </a:cubicBezTo>
                <a:cubicBezTo>
                  <a:pt x="1910317" y="283141"/>
                  <a:pt x="1896205" y="297254"/>
                  <a:pt x="1878794" y="297254"/>
                </a:cubicBezTo>
                <a:cubicBezTo>
                  <a:pt x="1861385" y="297254"/>
                  <a:pt x="1847272" y="283141"/>
                  <a:pt x="1847272" y="265732"/>
                </a:cubicBezTo>
                <a:cubicBezTo>
                  <a:pt x="1847272" y="248322"/>
                  <a:pt x="1861385" y="234209"/>
                  <a:pt x="1878794" y="234209"/>
                </a:cubicBezTo>
                <a:close/>
                <a:moveTo>
                  <a:pt x="1760028" y="234209"/>
                </a:moveTo>
                <a:cubicBezTo>
                  <a:pt x="1777437" y="234209"/>
                  <a:pt x="1791551" y="248322"/>
                  <a:pt x="1791551" y="265732"/>
                </a:cubicBezTo>
                <a:cubicBezTo>
                  <a:pt x="1791551" y="283141"/>
                  <a:pt x="1777437" y="297254"/>
                  <a:pt x="1760028" y="297254"/>
                </a:cubicBezTo>
                <a:cubicBezTo>
                  <a:pt x="1742618" y="297254"/>
                  <a:pt x="1728505" y="283141"/>
                  <a:pt x="1728505" y="265732"/>
                </a:cubicBezTo>
                <a:cubicBezTo>
                  <a:pt x="1728505" y="248322"/>
                  <a:pt x="1742618" y="234209"/>
                  <a:pt x="1760028" y="234209"/>
                </a:cubicBezTo>
                <a:close/>
                <a:moveTo>
                  <a:pt x="1627644" y="234209"/>
                </a:moveTo>
                <a:cubicBezTo>
                  <a:pt x="1645054" y="234209"/>
                  <a:pt x="1659167" y="248322"/>
                  <a:pt x="1659167" y="265732"/>
                </a:cubicBezTo>
                <a:cubicBezTo>
                  <a:pt x="1659167" y="283141"/>
                  <a:pt x="1645054" y="297254"/>
                  <a:pt x="1627644" y="297254"/>
                </a:cubicBezTo>
                <a:cubicBezTo>
                  <a:pt x="1610235" y="297254"/>
                  <a:pt x="1596121" y="283141"/>
                  <a:pt x="1596121" y="265732"/>
                </a:cubicBezTo>
                <a:cubicBezTo>
                  <a:pt x="1596121" y="248322"/>
                  <a:pt x="1610235" y="234209"/>
                  <a:pt x="1627644" y="234209"/>
                </a:cubicBezTo>
                <a:close/>
                <a:moveTo>
                  <a:pt x="1508878" y="234209"/>
                </a:moveTo>
                <a:cubicBezTo>
                  <a:pt x="1526287" y="234209"/>
                  <a:pt x="1540400" y="248322"/>
                  <a:pt x="1540400" y="265732"/>
                </a:cubicBezTo>
                <a:cubicBezTo>
                  <a:pt x="1540400" y="283141"/>
                  <a:pt x="1526287" y="297254"/>
                  <a:pt x="1508878" y="297254"/>
                </a:cubicBezTo>
                <a:cubicBezTo>
                  <a:pt x="1491467" y="297254"/>
                  <a:pt x="1477355" y="283141"/>
                  <a:pt x="1477355" y="265732"/>
                </a:cubicBezTo>
                <a:cubicBezTo>
                  <a:pt x="1477355" y="248322"/>
                  <a:pt x="1491467" y="234209"/>
                  <a:pt x="1508878" y="234209"/>
                </a:cubicBezTo>
                <a:close/>
                <a:moveTo>
                  <a:pt x="1383310" y="234209"/>
                </a:moveTo>
                <a:cubicBezTo>
                  <a:pt x="1400721" y="234209"/>
                  <a:pt x="1414833" y="248322"/>
                  <a:pt x="1414833" y="265732"/>
                </a:cubicBezTo>
                <a:cubicBezTo>
                  <a:pt x="1414833" y="283141"/>
                  <a:pt x="1400721" y="297254"/>
                  <a:pt x="1383310" y="297254"/>
                </a:cubicBezTo>
                <a:cubicBezTo>
                  <a:pt x="1365901" y="297254"/>
                  <a:pt x="1351788" y="283141"/>
                  <a:pt x="1351788" y="265732"/>
                </a:cubicBezTo>
                <a:cubicBezTo>
                  <a:pt x="1351788" y="248322"/>
                  <a:pt x="1365901" y="234209"/>
                  <a:pt x="1383310" y="234209"/>
                </a:cubicBezTo>
                <a:close/>
                <a:moveTo>
                  <a:pt x="1264544" y="234209"/>
                </a:moveTo>
                <a:cubicBezTo>
                  <a:pt x="1281953" y="234209"/>
                  <a:pt x="1296067" y="248322"/>
                  <a:pt x="1296067" y="265732"/>
                </a:cubicBezTo>
                <a:cubicBezTo>
                  <a:pt x="1296067" y="283141"/>
                  <a:pt x="1281953" y="297254"/>
                  <a:pt x="1264544" y="297254"/>
                </a:cubicBezTo>
                <a:cubicBezTo>
                  <a:pt x="1247134" y="297254"/>
                  <a:pt x="1233021" y="283141"/>
                  <a:pt x="1233021" y="265732"/>
                </a:cubicBezTo>
                <a:cubicBezTo>
                  <a:pt x="1233021" y="248322"/>
                  <a:pt x="1247134" y="234209"/>
                  <a:pt x="1264544" y="234209"/>
                </a:cubicBezTo>
                <a:close/>
                <a:moveTo>
                  <a:pt x="1132160" y="234209"/>
                </a:moveTo>
                <a:cubicBezTo>
                  <a:pt x="1149570" y="234209"/>
                  <a:pt x="1163683" y="248322"/>
                  <a:pt x="1163683" y="265732"/>
                </a:cubicBezTo>
                <a:cubicBezTo>
                  <a:pt x="1163683" y="283141"/>
                  <a:pt x="1149570" y="297254"/>
                  <a:pt x="1132160" y="297254"/>
                </a:cubicBezTo>
                <a:cubicBezTo>
                  <a:pt x="1114751" y="297254"/>
                  <a:pt x="1100637" y="283141"/>
                  <a:pt x="1100637" y="265732"/>
                </a:cubicBezTo>
                <a:cubicBezTo>
                  <a:pt x="1100637" y="248322"/>
                  <a:pt x="1114751" y="234209"/>
                  <a:pt x="1132160" y="234209"/>
                </a:cubicBezTo>
                <a:close/>
                <a:moveTo>
                  <a:pt x="1013394" y="234209"/>
                </a:moveTo>
                <a:cubicBezTo>
                  <a:pt x="1030803" y="234209"/>
                  <a:pt x="1044916" y="248322"/>
                  <a:pt x="1044916" y="265732"/>
                </a:cubicBezTo>
                <a:cubicBezTo>
                  <a:pt x="1044916" y="283141"/>
                  <a:pt x="1030803" y="297254"/>
                  <a:pt x="1013394" y="297254"/>
                </a:cubicBezTo>
                <a:cubicBezTo>
                  <a:pt x="995983" y="297254"/>
                  <a:pt x="981871" y="283141"/>
                  <a:pt x="981871" y="265732"/>
                </a:cubicBezTo>
                <a:cubicBezTo>
                  <a:pt x="981871" y="248322"/>
                  <a:pt x="995983" y="234209"/>
                  <a:pt x="1013394" y="234209"/>
                </a:cubicBezTo>
                <a:close/>
                <a:moveTo>
                  <a:pt x="896923" y="234209"/>
                </a:moveTo>
                <a:cubicBezTo>
                  <a:pt x="914334" y="234209"/>
                  <a:pt x="928446" y="248322"/>
                  <a:pt x="928446" y="265732"/>
                </a:cubicBezTo>
                <a:cubicBezTo>
                  <a:pt x="928446" y="283141"/>
                  <a:pt x="914334" y="297254"/>
                  <a:pt x="896923" y="297254"/>
                </a:cubicBezTo>
                <a:cubicBezTo>
                  <a:pt x="879514" y="297254"/>
                  <a:pt x="865400" y="283141"/>
                  <a:pt x="865400" y="265732"/>
                </a:cubicBezTo>
                <a:cubicBezTo>
                  <a:pt x="865400" y="248322"/>
                  <a:pt x="879514" y="234209"/>
                  <a:pt x="896923" y="234209"/>
                </a:cubicBezTo>
                <a:close/>
                <a:moveTo>
                  <a:pt x="778157" y="234209"/>
                </a:moveTo>
                <a:cubicBezTo>
                  <a:pt x="795566" y="234209"/>
                  <a:pt x="809680" y="248322"/>
                  <a:pt x="809680" y="265732"/>
                </a:cubicBezTo>
                <a:cubicBezTo>
                  <a:pt x="809680" y="283141"/>
                  <a:pt x="795566" y="297254"/>
                  <a:pt x="778157" y="297254"/>
                </a:cubicBezTo>
                <a:cubicBezTo>
                  <a:pt x="760747" y="297254"/>
                  <a:pt x="746634" y="283141"/>
                  <a:pt x="746634" y="265732"/>
                </a:cubicBezTo>
                <a:cubicBezTo>
                  <a:pt x="746634" y="248322"/>
                  <a:pt x="760747" y="234209"/>
                  <a:pt x="778157" y="234209"/>
                </a:cubicBezTo>
                <a:close/>
                <a:moveTo>
                  <a:pt x="645773" y="234209"/>
                </a:moveTo>
                <a:cubicBezTo>
                  <a:pt x="663183" y="234209"/>
                  <a:pt x="677296" y="248322"/>
                  <a:pt x="677296" y="265732"/>
                </a:cubicBezTo>
                <a:cubicBezTo>
                  <a:pt x="677296" y="283141"/>
                  <a:pt x="663183" y="297254"/>
                  <a:pt x="645773" y="297254"/>
                </a:cubicBezTo>
                <a:cubicBezTo>
                  <a:pt x="628364" y="297254"/>
                  <a:pt x="614250" y="283141"/>
                  <a:pt x="614250" y="265732"/>
                </a:cubicBezTo>
                <a:cubicBezTo>
                  <a:pt x="614250" y="248322"/>
                  <a:pt x="628364" y="234209"/>
                  <a:pt x="645773" y="234209"/>
                </a:cubicBezTo>
                <a:close/>
                <a:moveTo>
                  <a:pt x="527007" y="234209"/>
                </a:moveTo>
                <a:cubicBezTo>
                  <a:pt x="544416" y="234209"/>
                  <a:pt x="558529" y="248322"/>
                  <a:pt x="558529" y="265732"/>
                </a:cubicBezTo>
                <a:cubicBezTo>
                  <a:pt x="558529" y="283141"/>
                  <a:pt x="544416" y="297254"/>
                  <a:pt x="527007" y="297254"/>
                </a:cubicBezTo>
                <a:cubicBezTo>
                  <a:pt x="509596" y="297254"/>
                  <a:pt x="495484" y="283141"/>
                  <a:pt x="495484" y="265732"/>
                </a:cubicBezTo>
                <a:cubicBezTo>
                  <a:pt x="495484" y="248322"/>
                  <a:pt x="509596" y="234209"/>
                  <a:pt x="527007" y="234209"/>
                </a:cubicBezTo>
                <a:close/>
                <a:moveTo>
                  <a:pt x="401439" y="234209"/>
                </a:moveTo>
                <a:cubicBezTo>
                  <a:pt x="418850" y="234209"/>
                  <a:pt x="432962" y="248322"/>
                  <a:pt x="432962" y="265732"/>
                </a:cubicBezTo>
                <a:cubicBezTo>
                  <a:pt x="432962" y="283141"/>
                  <a:pt x="418850" y="297254"/>
                  <a:pt x="401439" y="297254"/>
                </a:cubicBezTo>
                <a:cubicBezTo>
                  <a:pt x="384030" y="297254"/>
                  <a:pt x="369917" y="283141"/>
                  <a:pt x="369917" y="265732"/>
                </a:cubicBezTo>
                <a:cubicBezTo>
                  <a:pt x="369917" y="248322"/>
                  <a:pt x="384030" y="234209"/>
                  <a:pt x="401439" y="234209"/>
                </a:cubicBezTo>
                <a:close/>
                <a:moveTo>
                  <a:pt x="282673" y="234209"/>
                </a:moveTo>
                <a:cubicBezTo>
                  <a:pt x="300082" y="234209"/>
                  <a:pt x="314196" y="248322"/>
                  <a:pt x="314196" y="265732"/>
                </a:cubicBezTo>
                <a:cubicBezTo>
                  <a:pt x="314196" y="283141"/>
                  <a:pt x="300082" y="297254"/>
                  <a:pt x="282673" y="297254"/>
                </a:cubicBezTo>
                <a:cubicBezTo>
                  <a:pt x="265263" y="297254"/>
                  <a:pt x="251150" y="283141"/>
                  <a:pt x="251150" y="265732"/>
                </a:cubicBezTo>
                <a:cubicBezTo>
                  <a:pt x="251150" y="248322"/>
                  <a:pt x="265263" y="234209"/>
                  <a:pt x="282673" y="234209"/>
                </a:cubicBezTo>
                <a:close/>
                <a:moveTo>
                  <a:pt x="150289" y="234209"/>
                </a:moveTo>
                <a:cubicBezTo>
                  <a:pt x="167699" y="234209"/>
                  <a:pt x="181812" y="248322"/>
                  <a:pt x="181812" y="265732"/>
                </a:cubicBezTo>
                <a:cubicBezTo>
                  <a:pt x="181812" y="283141"/>
                  <a:pt x="167699" y="297254"/>
                  <a:pt x="150289" y="297254"/>
                </a:cubicBezTo>
                <a:cubicBezTo>
                  <a:pt x="132880" y="297254"/>
                  <a:pt x="118766" y="283141"/>
                  <a:pt x="118766" y="265732"/>
                </a:cubicBezTo>
                <a:cubicBezTo>
                  <a:pt x="118766" y="248322"/>
                  <a:pt x="132880" y="234209"/>
                  <a:pt x="150289" y="234209"/>
                </a:cubicBezTo>
                <a:close/>
                <a:moveTo>
                  <a:pt x="31523" y="234209"/>
                </a:moveTo>
                <a:cubicBezTo>
                  <a:pt x="48932" y="234209"/>
                  <a:pt x="63045" y="248322"/>
                  <a:pt x="63045" y="265732"/>
                </a:cubicBezTo>
                <a:cubicBezTo>
                  <a:pt x="63045" y="283141"/>
                  <a:pt x="48932" y="297254"/>
                  <a:pt x="31523" y="297254"/>
                </a:cubicBezTo>
                <a:cubicBezTo>
                  <a:pt x="14112" y="297254"/>
                  <a:pt x="0" y="283141"/>
                  <a:pt x="0" y="265732"/>
                </a:cubicBezTo>
                <a:cubicBezTo>
                  <a:pt x="0" y="248322"/>
                  <a:pt x="14112" y="234209"/>
                  <a:pt x="31523" y="234209"/>
                </a:cubicBezTo>
                <a:close/>
                <a:moveTo>
                  <a:pt x="1878794" y="117105"/>
                </a:moveTo>
                <a:cubicBezTo>
                  <a:pt x="1896205" y="117105"/>
                  <a:pt x="1910317" y="131217"/>
                  <a:pt x="1910317" y="148628"/>
                </a:cubicBezTo>
                <a:cubicBezTo>
                  <a:pt x="1910317" y="166036"/>
                  <a:pt x="1896205" y="180149"/>
                  <a:pt x="1878794" y="180149"/>
                </a:cubicBezTo>
                <a:cubicBezTo>
                  <a:pt x="1861385" y="180149"/>
                  <a:pt x="1847272" y="166036"/>
                  <a:pt x="1847272" y="148628"/>
                </a:cubicBezTo>
                <a:cubicBezTo>
                  <a:pt x="1847272" y="131217"/>
                  <a:pt x="1861385" y="117105"/>
                  <a:pt x="1878794" y="117105"/>
                </a:cubicBezTo>
                <a:close/>
                <a:moveTo>
                  <a:pt x="1760028" y="117105"/>
                </a:moveTo>
                <a:cubicBezTo>
                  <a:pt x="1777437" y="117105"/>
                  <a:pt x="1791551" y="131217"/>
                  <a:pt x="1791551" y="148628"/>
                </a:cubicBezTo>
                <a:cubicBezTo>
                  <a:pt x="1791551" y="166036"/>
                  <a:pt x="1777437" y="180149"/>
                  <a:pt x="1760028" y="180149"/>
                </a:cubicBezTo>
                <a:cubicBezTo>
                  <a:pt x="1742618" y="180149"/>
                  <a:pt x="1728505" y="166036"/>
                  <a:pt x="1728505" y="148628"/>
                </a:cubicBezTo>
                <a:cubicBezTo>
                  <a:pt x="1728505" y="131217"/>
                  <a:pt x="1742618" y="117105"/>
                  <a:pt x="1760028" y="117105"/>
                </a:cubicBezTo>
                <a:close/>
                <a:moveTo>
                  <a:pt x="1627644" y="117105"/>
                </a:moveTo>
                <a:cubicBezTo>
                  <a:pt x="1645054" y="117105"/>
                  <a:pt x="1659167" y="131217"/>
                  <a:pt x="1659167" y="148628"/>
                </a:cubicBezTo>
                <a:cubicBezTo>
                  <a:pt x="1659167" y="166036"/>
                  <a:pt x="1645054" y="180149"/>
                  <a:pt x="1627644" y="180149"/>
                </a:cubicBezTo>
                <a:cubicBezTo>
                  <a:pt x="1610235" y="180149"/>
                  <a:pt x="1596121" y="166036"/>
                  <a:pt x="1596121" y="148628"/>
                </a:cubicBezTo>
                <a:cubicBezTo>
                  <a:pt x="1596121" y="131217"/>
                  <a:pt x="1610235" y="117105"/>
                  <a:pt x="1627644" y="117105"/>
                </a:cubicBezTo>
                <a:close/>
                <a:moveTo>
                  <a:pt x="1508878" y="117105"/>
                </a:moveTo>
                <a:cubicBezTo>
                  <a:pt x="1526287" y="117105"/>
                  <a:pt x="1540400" y="131217"/>
                  <a:pt x="1540400" y="148628"/>
                </a:cubicBezTo>
                <a:cubicBezTo>
                  <a:pt x="1540400" y="166036"/>
                  <a:pt x="1526287" y="180149"/>
                  <a:pt x="1508878" y="180149"/>
                </a:cubicBezTo>
                <a:cubicBezTo>
                  <a:pt x="1491467" y="180149"/>
                  <a:pt x="1477355" y="166036"/>
                  <a:pt x="1477355" y="148628"/>
                </a:cubicBezTo>
                <a:cubicBezTo>
                  <a:pt x="1477355" y="131217"/>
                  <a:pt x="1491467" y="117105"/>
                  <a:pt x="1508878" y="117105"/>
                </a:cubicBezTo>
                <a:close/>
                <a:moveTo>
                  <a:pt x="1383310" y="117105"/>
                </a:moveTo>
                <a:cubicBezTo>
                  <a:pt x="1400721" y="117105"/>
                  <a:pt x="1414833" y="131217"/>
                  <a:pt x="1414833" y="148628"/>
                </a:cubicBezTo>
                <a:cubicBezTo>
                  <a:pt x="1414833" y="166036"/>
                  <a:pt x="1400721" y="180149"/>
                  <a:pt x="1383310" y="180149"/>
                </a:cubicBezTo>
                <a:cubicBezTo>
                  <a:pt x="1365901" y="180149"/>
                  <a:pt x="1351788" y="166036"/>
                  <a:pt x="1351788" y="148628"/>
                </a:cubicBezTo>
                <a:cubicBezTo>
                  <a:pt x="1351788" y="131217"/>
                  <a:pt x="1365901" y="117105"/>
                  <a:pt x="1383310" y="117105"/>
                </a:cubicBezTo>
                <a:close/>
                <a:moveTo>
                  <a:pt x="1264544" y="117105"/>
                </a:moveTo>
                <a:cubicBezTo>
                  <a:pt x="1281953" y="117105"/>
                  <a:pt x="1296067" y="131217"/>
                  <a:pt x="1296067" y="148628"/>
                </a:cubicBezTo>
                <a:cubicBezTo>
                  <a:pt x="1296067" y="166036"/>
                  <a:pt x="1281953" y="180149"/>
                  <a:pt x="1264544" y="180149"/>
                </a:cubicBezTo>
                <a:cubicBezTo>
                  <a:pt x="1247134" y="180149"/>
                  <a:pt x="1233021" y="166036"/>
                  <a:pt x="1233021" y="148628"/>
                </a:cubicBezTo>
                <a:cubicBezTo>
                  <a:pt x="1233021" y="131217"/>
                  <a:pt x="1247134" y="117105"/>
                  <a:pt x="1264544" y="117105"/>
                </a:cubicBezTo>
                <a:close/>
                <a:moveTo>
                  <a:pt x="1132160" y="117105"/>
                </a:moveTo>
                <a:cubicBezTo>
                  <a:pt x="1149570" y="117105"/>
                  <a:pt x="1163683" y="131217"/>
                  <a:pt x="1163683" y="148628"/>
                </a:cubicBezTo>
                <a:cubicBezTo>
                  <a:pt x="1163683" y="166036"/>
                  <a:pt x="1149570" y="180149"/>
                  <a:pt x="1132160" y="180149"/>
                </a:cubicBezTo>
                <a:cubicBezTo>
                  <a:pt x="1114751" y="180149"/>
                  <a:pt x="1100637" y="166036"/>
                  <a:pt x="1100637" y="148628"/>
                </a:cubicBezTo>
                <a:cubicBezTo>
                  <a:pt x="1100637" y="131217"/>
                  <a:pt x="1114751" y="117105"/>
                  <a:pt x="1132160" y="117105"/>
                </a:cubicBezTo>
                <a:close/>
                <a:moveTo>
                  <a:pt x="1013394" y="117105"/>
                </a:moveTo>
                <a:cubicBezTo>
                  <a:pt x="1030803" y="117105"/>
                  <a:pt x="1044916" y="131217"/>
                  <a:pt x="1044916" y="148628"/>
                </a:cubicBezTo>
                <a:cubicBezTo>
                  <a:pt x="1044916" y="166036"/>
                  <a:pt x="1030803" y="180149"/>
                  <a:pt x="1013394" y="180149"/>
                </a:cubicBezTo>
                <a:cubicBezTo>
                  <a:pt x="995983" y="180149"/>
                  <a:pt x="981871" y="166036"/>
                  <a:pt x="981871" y="148628"/>
                </a:cubicBezTo>
                <a:cubicBezTo>
                  <a:pt x="981871" y="131217"/>
                  <a:pt x="995983" y="117105"/>
                  <a:pt x="1013394" y="117105"/>
                </a:cubicBezTo>
                <a:close/>
                <a:moveTo>
                  <a:pt x="896923" y="117105"/>
                </a:moveTo>
                <a:cubicBezTo>
                  <a:pt x="914334" y="117105"/>
                  <a:pt x="928446" y="131217"/>
                  <a:pt x="928446" y="148628"/>
                </a:cubicBezTo>
                <a:cubicBezTo>
                  <a:pt x="928446" y="166036"/>
                  <a:pt x="914334" y="180149"/>
                  <a:pt x="896923" y="180149"/>
                </a:cubicBezTo>
                <a:cubicBezTo>
                  <a:pt x="879514" y="180149"/>
                  <a:pt x="865400" y="166036"/>
                  <a:pt x="865400" y="148628"/>
                </a:cubicBezTo>
                <a:cubicBezTo>
                  <a:pt x="865400" y="131217"/>
                  <a:pt x="879514" y="117105"/>
                  <a:pt x="896923" y="117105"/>
                </a:cubicBezTo>
                <a:close/>
                <a:moveTo>
                  <a:pt x="778157" y="117105"/>
                </a:moveTo>
                <a:cubicBezTo>
                  <a:pt x="795566" y="117105"/>
                  <a:pt x="809680" y="131217"/>
                  <a:pt x="809680" y="148628"/>
                </a:cubicBezTo>
                <a:cubicBezTo>
                  <a:pt x="809680" y="166036"/>
                  <a:pt x="795566" y="180149"/>
                  <a:pt x="778157" y="180149"/>
                </a:cubicBezTo>
                <a:cubicBezTo>
                  <a:pt x="760747" y="180149"/>
                  <a:pt x="746634" y="166036"/>
                  <a:pt x="746634" y="148628"/>
                </a:cubicBezTo>
                <a:cubicBezTo>
                  <a:pt x="746634" y="131217"/>
                  <a:pt x="760747" y="117105"/>
                  <a:pt x="778157" y="117105"/>
                </a:cubicBezTo>
                <a:close/>
                <a:moveTo>
                  <a:pt x="645773" y="117105"/>
                </a:moveTo>
                <a:cubicBezTo>
                  <a:pt x="663183" y="117105"/>
                  <a:pt x="677296" y="131217"/>
                  <a:pt x="677296" y="148628"/>
                </a:cubicBezTo>
                <a:cubicBezTo>
                  <a:pt x="677296" y="166036"/>
                  <a:pt x="663183" y="180149"/>
                  <a:pt x="645773" y="180149"/>
                </a:cubicBezTo>
                <a:cubicBezTo>
                  <a:pt x="628364" y="180149"/>
                  <a:pt x="614250" y="166036"/>
                  <a:pt x="614250" y="148628"/>
                </a:cubicBezTo>
                <a:cubicBezTo>
                  <a:pt x="614250" y="131217"/>
                  <a:pt x="628364" y="117105"/>
                  <a:pt x="645773" y="117105"/>
                </a:cubicBezTo>
                <a:close/>
                <a:moveTo>
                  <a:pt x="527007" y="117105"/>
                </a:moveTo>
                <a:cubicBezTo>
                  <a:pt x="544416" y="117105"/>
                  <a:pt x="558529" y="131217"/>
                  <a:pt x="558529" y="148628"/>
                </a:cubicBezTo>
                <a:cubicBezTo>
                  <a:pt x="558529" y="166036"/>
                  <a:pt x="544416" y="180149"/>
                  <a:pt x="527007" y="180149"/>
                </a:cubicBezTo>
                <a:cubicBezTo>
                  <a:pt x="509596" y="180149"/>
                  <a:pt x="495484" y="166036"/>
                  <a:pt x="495484" y="148628"/>
                </a:cubicBezTo>
                <a:cubicBezTo>
                  <a:pt x="495484" y="131217"/>
                  <a:pt x="509596" y="117105"/>
                  <a:pt x="527007" y="117105"/>
                </a:cubicBezTo>
                <a:close/>
                <a:moveTo>
                  <a:pt x="401439" y="117105"/>
                </a:moveTo>
                <a:cubicBezTo>
                  <a:pt x="418850" y="117105"/>
                  <a:pt x="432962" y="131217"/>
                  <a:pt x="432962" y="148628"/>
                </a:cubicBezTo>
                <a:cubicBezTo>
                  <a:pt x="432962" y="166036"/>
                  <a:pt x="418850" y="180149"/>
                  <a:pt x="401439" y="180149"/>
                </a:cubicBezTo>
                <a:cubicBezTo>
                  <a:pt x="384030" y="180149"/>
                  <a:pt x="369917" y="166036"/>
                  <a:pt x="369917" y="148628"/>
                </a:cubicBezTo>
                <a:cubicBezTo>
                  <a:pt x="369917" y="131217"/>
                  <a:pt x="384030" y="117105"/>
                  <a:pt x="401439" y="117105"/>
                </a:cubicBezTo>
                <a:close/>
                <a:moveTo>
                  <a:pt x="282673" y="117105"/>
                </a:moveTo>
                <a:cubicBezTo>
                  <a:pt x="300082" y="117105"/>
                  <a:pt x="314196" y="131217"/>
                  <a:pt x="314196" y="148628"/>
                </a:cubicBezTo>
                <a:cubicBezTo>
                  <a:pt x="314196" y="166036"/>
                  <a:pt x="300082" y="180149"/>
                  <a:pt x="282673" y="180149"/>
                </a:cubicBezTo>
                <a:cubicBezTo>
                  <a:pt x="265263" y="180149"/>
                  <a:pt x="251150" y="166036"/>
                  <a:pt x="251150" y="148628"/>
                </a:cubicBezTo>
                <a:cubicBezTo>
                  <a:pt x="251150" y="131217"/>
                  <a:pt x="265263" y="117105"/>
                  <a:pt x="282673" y="117105"/>
                </a:cubicBezTo>
                <a:close/>
                <a:moveTo>
                  <a:pt x="150289" y="117105"/>
                </a:moveTo>
                <a:cubicBezTo>
                  <a:pt x="167699" y="117105"/>
                  <a:pt x="181812" y="131217"/>
                  <a:pt x="181812" y="148628"/>
                </a:cubicBezTo>
                <a:cubicBezTo>
                  <a:pt x="181812" y="166036"/>
                  <a:pt x="167699" y="180149"/>
                  <a:pt x="150289" y="180149"/>
                </a:cubicBezTo>
                <a:cubicBezTo>
                  <a:pt x="132880" y="180149"/>
                  <a:pt x="118766" y="166036"/>
                  <a:pt x="118766" y="148628"/>
                </a:cubicBezTo>
                <a:cubicBezTo>
                  <a:pt x="118766" y="131217"/>
                  <a:pt x="132880" y="117105"/>
                  <a:pt x="150289" y="117105"/>
                </a:cubicBezTo>
                <a:close/>
                <a:moveTo>
                  <a:pt x="31523" y="117105"/>
                </a:moveTo>
                <a:cubicBezTo>
                  <a:pt x="48932" y="117105"/>
                  <a:pt x="63045" y="131217"/>
                  <a:pt x="63045" y="148628"/>
                </a:cubicBezTo>
                <a:cubicBezTo>
                  <a:pt x="63045" y="166036"/>
                  <a:pt x="48932" y="180149"/>
                  <a:pt x="31523" y="180149"/>
                </a:cubicBezTo>
                <a:cubicBezTo>
                  <a:pt x="14112" y="180149"/>
                  <a:pt x="0" y="166036"/>
                  <a:pt x="0" y="148628"/>
                </a:cubicBezTo>
                <a:cubicBezTo>
                  <a:pt x="0" y="131217"/>
                  <a:pt x="14112" y="117105"/>
                  <a:pt x="31523" y="117105"/>
                </a:cubicBezTo>
                <a:close/>
                <a:moveTo>
                  <a:pt x="1878794" y="0"/>
                </a:moveTo>
                <a:cubicBezTo>
                  <a:pt x="1896205" y="0"/>
                  <a:pt x="1910317" y="14114"/>
                  <a:pt x="1910317" y="31523"/>
                </a:cubicBezTo>
                <a:cubicBezTo>
                  <a:pt x="1910317" y="48932"/>
                  <a:pt x="1896205" y="63045"/>
                  <a:pt x="1878794" y="63045"/>
                </a:cubicBezTo>
                <a:cubicBezTo>
                  <a:pt x="1861385" y="63045"/>
                  <a:pt x="1847272" y="48932"/>
                  <a:pt x="1847272" y="31523"/>
                </a:cubicBezTo>
                <a:cubicBezTo>
                  <a:pt x="1847272" y="14114"/>
                  <a:pt x="1861385" y="0"/>
                  <a:pt x="1878794" y="0"/>
                </a:cubicBezTo>
                <a:close/>
                <a:moveTo>
                  <a:pt x="1760028" y="0"/>
                </a:moveTo>
                <a:cubicBezTo>
                  <a:pt x="1777437" y="0"/>
                  <a:pt x="1791551" y="14114"/>
                  <a:pt x="1791551" y="31523"/>
                </a:cubicBezTo>
                <a:cubicBezTo>
                  <a:pt x="1791551" y="48932"/>
                  <a:pt x="1777437" y="63045"/>
                  <a:pt x="1760028" y="63045"/>
                </a:cubicBezTo>
                <a:cubicBezTo>
                  <a:pt x="1742618" y="63045"/>
                  <a:pt x="1728505" y="48932"/>
                  <a:pt x="1728505" y="31523"/>
                </a:cubicBezTo>
                <a:cubicBezTo>
                  <a:pt x="1728505" y="14114"/>
                  <a:pt x="1742618" y="0"/>
                  <a:pt x="1760028" y="0"/>
                </a:cubicBezTo>
                <a:close/>
                <a:moveTo>
                  <a:pt x="1627644" y="0"/>
                </a:moveTo>
                <a:cubicBezTo>
                  <a:pt x="1645054" y="0"/>
                  <a:pt x="1659167" y="14114"/>
                  <a:pt x="1659167" y="31523"/>
                </a:cubicBezTo>
                <a:cubicBezTo>
                  <a:pt x="1659167" y="48932"/>
                  <a:pt x="1645054" y="63045"/>
                  <a:pt x="1627644" y="63045"/>
                </a:cubicBezTo>
                <a:cubicBezTo>
                  <a:pt x="1610235" y="63045"/>
                  <a:pt x="1596121" y="48932"/>
                  <a:pt x="1596121" y="31523"/>
                </a:cubicBezTo>
                <a:cubicBezTo>
                  <a:pt x="1596121" y="14114"/>
                  <a:pt x="1610235" y="0"/>
                  <a:pt x="1627644" y="0"/>
                </a:cubicBezTo>
                <a:close/>
                <a:moveTo>
                  <a:pt x="1508878" y="0"/>
                </a:moveTo>
                <a:cubicBezTo>
                  <a:pt x="1526287" y="0"/>
                  <a:pt x="1540400" y="14114"/>
                  <a:pt x="1540400" y="31523"/>
                </a:cubicBezTo>
                <a:cubicBezTo>
                  <a:pt x="1540400" y="48932"/>
                  <a:pt x="1526287" y="63045"/>
                  <a:pt x="1508878" y="63045"/>
                </a:cubicBezTo>
                <a:cubicBezTo>
                  <a:pt x="1491467" y="63045"/>
                  <a:pt x="1477355" y="48932"/>
                  <a:pt x="1477355" y="31523"/>
                </a:cubicBezTo>
                <a:cubicBezTo>
                  <a:pt x="1477355" y="14114"/>
                  <a:pt x="1491467" y="0"/>
                  <a:pt x="1508878" y="0"/>
                </a:cubicBezTo>
                <a:close/>
                <a:moveTo>
                  <a:pt x="1383310" y="0"/>
                </a:moveTo>
                <a:cubicBezTo>
                  <a:pt x="1400721" y="0"/>
                  <a:pt x="1414833" y="14114"/>
                  <a:pt x="1414833" y="31523"/>
                </a:cubicBezTo>
                <a:cubicBezTo>
                  <a:pt x="1414833" y="48932"/>
                  <a:pt x="1400721" y="63045"/>
                  <a:pt x="1383310" y="63045"/>
                </a:cubicBezTo>
                <a:cubicBezTo>
                  <a:pt x="1365901" y="63045"/>
                  <a:pt x="1351788" y="48932"/>
                  <a:pt x="1351788" y="31523"/>
                </a:cubicBezTo>
                <a:cubicBezTo>
                  <a:pt x="1351788" y="14114"/>
                  <a:pt x="1365901" y="0"/>
                  <a:pt x="1383310" y="0"/>
                </a:cubicBezTo>
                <a:close/>
                <a:moveTo>
                  <a:pt x="1264544" y="0"/>
                </a:moveTo>
                <a:cubicBezTo>
                  <a:pt x="1281953" y="0"/>
                  <a:pt x="1296067" y="14114"/>
                  <a:pt x="1296067" y="31523"/>
                </a:cubicBezTo>
                <a:cubicBezTo>
                  <a:pt x="1296067" y="48932"/>
                  <a:pt x="1281953" y="63045"/>
                  <a:pt x="1264544" y="63045"/>
                </a:cubicBezTo>
                <a:cubicBezTo>
                  <a:pt x="1247134" y="63045"/>
                  <a:pt x="1233021" y="48932"/>
                  <a:pt x="1233021" y="31523"/>
                </a:cubicBezTo>
                <a:cubicBezTo>
                  <a:pt x="1233021" y="14114"/>
                  <a:pt x="1247134" y="0"/>
                  <a:pt x="1264544" y="0"/>
                </a:cubicBezTo>
                <a:close/>
                <a:moveTo>
                  <a:pt x="1132160" y="0"/>
                </a:moveTo>
                <a:cubicBezTo>
                  <a:pt x="1149570" y="0"/>
                  <a:pt x="1163683" y="14114"/>
                  <a:pt x="1163683" y="31523"/>
                </a:cubicBezTo>
                <a:cubicBezTo>
                  <a:pt x="1163683" y="48932"/>
                  <a:pt x="1149570" y="63045"/>
                  <a:pt x="1132160" y="63045"/>
                </a:cubicBezTo>
                <a:cubicBezTo>
                  <a:pt x="1114751" y="63045"/>
                  <a:pt x="1100637" y="48932"/>
                  <a:pt x="1100637" y="31523"/>
                </a:cubicBezTo>
                <a:cubicBezTo>
                  <a:pt x="1100637" y="14114"/>
                  <a:pt x="1114751" y="0"/>
                  <a:pt x="1132160" y="0"/>
                </a:cubicBezTo>
                <a:close/>
                <a:moveTo>
                  <a:pt x="1013394" y="0"/>
                </a:moveTo>
                <a:cubicBezTo>
                  <a:pt x="1030803" y="0"/>
                  <a:pt x="1044916" y="14114"/>
                  <a:pt x="1044916" y="31523"/>
                </a:cubicBezTo>
                <a:cubicBezTo>
                  <a:pt x="1044916" y="48932"/>
                  <a:pt x="1030803" y="63045"/>
                  <a:pt x="1013394" y="63045"/>
                </a:cubicBezTo>
                <a:cubicBezTo>
                  <a:pt x="995983" y="63045"/>
                  <a:pt x="981871" y="48932"/>
                  <a:pt x="981871" y="31523"/>
                </a:cubicBezTo>
                <a:cubicBezTo>
                  <a:pt x="981871" y="14114"/>
                  <a:pt x="995983" y="0"/>
                  <a:pt x="1013394" y="0"/>
                </a:cubicBezTo>
                <a:close/>
                <a:moveTo>
                  <a:pt x="896923" y="0"/>
                </a:moveTo>
                <a:cubicBezTo>
                  <a:pt x="914334" y="0"/>
                  <a:pt x="928446" y="14114"/>
                  <a:pt x="928446" y="31523"/>
                </a:cubicBezTo>
                <a:cubicBezTo>
                  <a:pt x="928446" y="48932"/>
                  <a:pt x="914334" y="63045"/>
                  <a:pt x="896923" y="63045"/>
                </a:cubicBezTo>
                <a:cubicBezTo>
                  <a:pt x="879514" y="63045"/>
                  <a:pt x="865400" y="48932"/>
                  <a:pt x="865400" y="31523"/>
                </a:cubicBezTo>
                <a:cubicBezTo>
                  <a:pt x="865400" y="14114"/>
                  <a:pt x="879514" y="0"/>
                  <a:pt x="896923" y="0"/>
                </a:cubicBezTo>
                <a:close/>
                <a:moveTo>
                  <a:pt x="778157" y="0"/>
                </a:moveTo>
                <a:cubicBezTo>
                  <a:pt x="795566" y="0"/>
                  <a:pt x="809680" y="14114"/>
                  <a:pt x="809680" y="31523"/>
                </a:cubicBezTo>
                <a:cubicBezTo>
                  <a:pt x="809680" y="48932"/>
                  <a:pt x="795566" y="63045"/>
                  <a:pt x="778157" y="63045"/>
                </a:cubicBezTo>
                <a:cubicBezTo>
                  <a:pt x="760747" y="63045"/>
                  <a:pt x="746634" y="48932"/>
                  <a:pt x="746634" y="31523"/>
                </a:cubicBezTo>
                <a:cubicBezTo>
                  <a:pt x="746634" y="14114"/>
                  <a:pt x="760747" y="0"/>
                  <a:pt x="778157" y="0"/>
                </a:cubicBezTo>
                <a:close/>
                <a:moveTo>
                  <a:pt x="645773" y="0"/>
                </a:moveTo>
                <a:cubicBezTo>
                  <a:pt x="663183" y="0"/>
                  <a:pt x="677296" y="14114"/>
                  <a:pt x="677296" y="31523"/>
                </a:cubicBezTo>
                <a:cubicBezTo>
                  <a:pt x="677296" y="48932"/>
                  <a:pt x="663183" y="63045"/>
                  <a:pt x="645773" y="63045"/>
                </a:cubicBezTo>
                <a:cubicBezTo>
                  <a:pt x="628364" y="63045"/>
                  <a:pt x="614250" y="48932"/>
                  <a:pt x="614250" y="31523"/>
                </a:cubicBezTo>
                <a:cubicBezTo>
                  <a:pt x="614250" y="14114"/>
                  <a:pt x="628364" y="0"/>
                  <a:pt x="645773" y="0"/>
                </a:cubicBezTo>
                <a:close/>
                <a:moveTo>
                  <a:pt x="527007" y="0"/>
                </a:moveTo>
                <a:cubicBezTo>
                  <a:pt x="544416" y="0"/>
                  <a:pt x="558529" y="14114"/>
                  <a:pt x="558529" y="31523"/>
                </a:cubicBezTo>
                <a:cubicBezTo>
                  <a:pt x="558529" y="48932"/>
                  <a:pt x="544416" y="63045"/>
                  <a:pt x="527007" y="63045"/>
                </a:cubicBezTo>
                <a:cubicBezTo>
                  <a:pt x="509596" y="63045"/>
                  <a:pt x="495484" y="48932"/>
                  <a:pt x="495484" y="31523"/>
                </a:cubicBezTo>
                <a:cubicBezTo>
                  <a:pt x="495484" y="14114"/>
                  <a:pt x="509596" y="0"/>
                  <a:pt x="527007" y="0"/>
                </a:cubicBezTo>
                <a:close/>
                <a:moveTo>
                  <a:pt x="401439" y="0"/>
                </a:moveTo>
                <a:cubicBezTo>
                  <a:pt x="418850" y="0"/>
                  <a:pt x="432962" y="14114"/>
                  <a:pt x="432962" y="31523"/>
                </a:cubicBezTo>
                <a:cubicBezTo>
                  <a:pt x="432962" y="48932"/>
                  <a:pt x="418850" y="63045"/>
                  <a:pt x="401439" y="63045"/>
                </a:cubicBezTo>
                <a:cubicBezTo>
                  <a:pt x="384030" y="63045"/>
                  <a:pt x="369917" y="48932"/>
                  <a:pt x="369917" y="31523"/>
                </a:cubicBezTo>
                <a:cubicBezTo>
                  <a:pt x="369917" y="14114"/>
                  <a:pt x="384030" y="0"/>
                  <a:pt x="401439" y="0"/>
                </a:cubicBezTo>
                <a:close/>
                <a:moveTo>
                  <a:pt x="282673" y="0"/>
                </a:moveTo>
                <a:cubicBezTo>
                  <a:pt x="300082" y="0"/>
                  <a:pt x="314196" y="14114"/>
                  <a:pt x="314196" y="31523"/>
                </a:cubicBezTo>
                <a:cubicBezTo>
                  <a:pt x="314196" y="48932"/>
                  <a:pt x="300082" y="63045"/>
                  <a:pt x="282673" y="63045"/>
                </a:cubicBezTo>
                <a:cubicBezTo>
                  <a:pt x="265263" y="63045"/>
                  <a:pt x="251150" y="48932"/>
                  <a:pt x="251150" y="31523"/>
                </a:cubicBezTo>
                <a:cubicBezTo>
                  <a:pt x="251150" y="14114"/>
                  <a:pt x="265263" y="0"/>
                  <a:pt x="282673" y="0"/>
                </a:cubicBezTo>
                <a:close/>
                <a:moveTo>
                  <a:pt x="150289" y="0"/>
                </a:moveTo>
                <a:cubicBezTo>
                  <a:pt x="167699" y="0"/>
                  <a:pt x="181812" y="14114"/>
                  <a:pt x="181812" y="31523"/>
                </a:cubicBezTo>
                <a:cubicBezTo>
                  <a:pt x="181812" y="48932"/>
                  <a:pt x="167699" y="63045"/>
                  <a:pt x="150289" y="63045"/>
                </a:cubicBezTo>
                <a:cubicBezTo>
                  <a:pt x="132880" y="63045"/>
                  <a:pt x="118766" y="48932"/>
                  <a:pt x="118766" y="31523"/>
                </a:cubicBezTo>
                <a:cubicBezTo>
                  <a:pt x="118766" y="14114"/>
                  <a:pt x="132880" y="0"/>
                  <a:pt x="150289" y="0"/>
                </a:cubicBezTo>
                <a:close/>
                <a:moveTo>
                  <a:pt x="31523" y="0"/>
                </a:moveTo>
                <a:cubicBezTo>
                  <a:pt x="48932" y="0"/>
                  <a:pt x="63045" y="14114"/>
                  <a:pt x="63045" y="31523"/>
                </a:cubicBezTo>
                <a:cubicBezTo>
                  <a:pt x="63045" y="48932"/>
                  <a:pt x="48932" y="63045"/>
                  <a:pt x="31523" y="63045"/>
                </a:cubicBezTo>
                <a:cubicBezTo>
                  <a:pt x="14112" y="63045"/>
                  <a:pt x="0" y="48932"/>
                  <a:pt x="0" y="31523"/>
                </a:cubicBezTo>
                <a:cubicBezTo>
                  <a:pt x="0" y="14114"/>
                  <a:pt x="14112" y="0"/>
                  <a:pt x="3152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60000"/>
                </a:schemeClr>
              </a:gs>
              <a:gs pos="77000">
                <a:schemeClr val="accent1">
                  <a:alpha val="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0" y="0"/>
            <a:ext cx="2739745" cy="2931662"/>
          </a:xfrm>
          <a:custGeom>
            <a:avLst/>
            <a:gdLst>
              <a:gd name="connsiteX0" fmla="*/ 1878794 w 1910317"/>
              <a:gd name="connsiteY0" fmla="*/ 1981089 h 2044133"/>
              <a:gd name="connsiteX1" fmla="*/ 1910317 w 1910317"/>
              <a:gd name="connsiteY1" fmla="*/ 2012610 h 2044133"/>
              <a:gd name="connsiteX2" fmla="*/ 1878794 w 1910317"/>
              <a:gd name="connsiteY2" fmla="*/ 2044133 h 2044133"/>
              <a:gd name="connsiteX3" fmla="*/ 1847272 w 1910317"/>
              <a:gd name="connsiteY3" fmla="*/ 2012610 h 2044133"/>
              <a:gd name="connsiteX4" fmla="*/ 1878794 w 1910317"/>
              <a:gd name="connsiteY4" fmla="*/ 1981089 h 2044133"/>
              <a:gd name="connsiteX5" fmla="*/ 1760028 w 1910317"/>
              <a:gd name="connsiteY5" fmla="*/ 1981089 h 2044133"/>
              <a:gd name="connsiteX6" fmla="*/ 1791551 w 1910317"/>
              <a:gd name="connsiteY6" fmla="*/ 2012610 h 2044133"/>
              <a:gd name="connsiteX7" fmla="*/ 1760028 w 1910317"/>
              <a:gd name="connsiteY7" fmla="*/ 2044133 h 2044133"/>
              <a:gd name="connsiteX8" fmla="*/ 1728505 w 1910317"/>
              <a:gd name="connsiteY8" fmla="*/ 2012610 h 2044133"/>
              <a:gd name="connsiteX9" fmla="*/ 1760028 w 1910317"/>
              <a:gd name="connsiteY9" fmla="*/ 1981089 h 2044133"/>
              <a:gd name="connsiteX10" fmla="*/ 1627644 w 1910317"/>
              <a:gd name="connsiteY10" fmla="*/ 1981089 h 2044133"/>
              <a:gd name="connsiteX11" fmla="*/ 1659167 w 1910317"/>
              <a:gd name="connsiteY11" fmla="*/ 2012610 h 2044133"/>
              <a:gd name="connsiteX12" fmla="*/ 1627644 w 1910317"/>
              <a:gd name="connsiteY12" fmla="*/ 2044133 h 2044133"/>
              <a:gd name="connsiteX13" fmla="*/ 1596121 w 1910317"/>
              <a:gd name="connsiteY13" fmla="*/ 2012610 h 2044133"/>
              <a:gd name="connsiteX14" fmla="*/ 1627644 w 1910317"/>
              <a:gd name="connsiteY14" fmla="*/ 1981089 h 2044133"/>
              <a:gd name="connsiteX15" fmla="*/ 1508878 w 1910317"/>
              <a:gd name="connsiteY15" fmla="*/ 1981089 h 2044133"/>
              <a:gd name="connsiteX16" fmla="*/ 1540400 w 1910317"/>
              <a:gd name="connsiteY16" fmla="*/ 2012610 h 2044133"/>
              <a:gd name="connsiteX17" fmla="*/ 1508878 w 1910317"/>
              <a:gd name="connsiteY17" fmla="*/ 2044133 h 2044133"/>
              <a:gd name="connsiteX18" fmla="*/ 1477355 w 1910317"/>
              <a:gd name="connsiteY18" fmla="*/ 2012610 h 2044133"/>
              <a:gd name="connsiteX19" fmla="*/ 1508878 w 1910317"/>
              <a:gd name="connsiteY19" fmla="*/ 1981089 h 2044133"/>
              <a:gd name="connsiteX20" fmla="*/ 1383310 w 1910317"/>
              <a:gd name="connsiteY20" fmla="*/ 1981089 h 2044133"/>
              <a:gd name="connsiteX21" fmla="*/ 1414833 w 1910317"/>
              <a:gd name="connsiteY21" fmla="*/ 2012610 h 2044133"/>
              <a:gd name="connsiteX22" fmla="*/ 1383310 w 1910317"/>
              <a:gd name="connsiteY22" fmla="*/ 2044133 h 2044133"/>
              <a:gd name="connsiteX23" fmla="*/ 1351788 w 1910317"/>
              <a:gd name="connsiteY23" fmla="*/ 2012610 h 2044133"/>
              <a:gd name="connsiteX24" fmla="*/ 1383310 w 1910317"/>
              <a:gd name="connsiteY24" fmla="*/ 1981089 h 2044133"/>
              <a:gd name="connsiteX25" fmla="*/ 1264544 w 1910317"/>
              <a:gd name="connsiteY25" fmla="*/ 1981089 h 2044133"/>
              <a:gd name="connsiteX26" fmla="*/ 1296067 w 1910317"/>
              <a:gd name="connsiteY26" fmla="*/ 2012610 h 2044133"/>
              <a:gd name="connsiteX27" fmla="*/ 1264544 w 1910317"/>
              <a:gd name="connsiteY27" fmla="*/ 2044133 h 2044133"/>
              <a:gd name="connsiteX28" fmla="*/ 1233021 w 1910317"/>
              <a:gd name="connsiteY28" fmla="*/ 2012610 h 2044133"/>
              <a:gd name="connsiteX29" fmla="*/ 1264544 w 1910317"/>
              <a:gd name="connsiteY29" fmla="*/ 1981089 h 2044133"/>
              <a:gd name="connsiteX30" fmla="*/ 1132160 w 1910317"/>
              <a:gd name="connsiteY30" fmla="*/ 1981089 h 2044133"/>
              <a:gd name="connsiteX31" fmla="*/ 1163683 w 1910317"/>
              <a:gd name="connsiteY31" fmla="*/ 2012610 h 2044133"/>
              <a:gd name="connsiteX32" fmla="*/ 1132160 w 1910317"/>
              <a:gd name="connsiteY32" fmla="*/ 2044133 h 2044133"/>
              <a:gd name="connsiteX33" fmla="*/ 1100637 w 1910317"/>
              <a:gd name="connsiteY33" fmla="*/ 2012610 h 2044133"/>
              <a:gd name="connsiteX34" fmla="*/ 1132160 w 1910317"/>
              <a:gd name="connsiteY34" fmla="*/ 1981089 h 2044133"/>
              <a:gd name="connsiteX35" fmla="*/ 1013394 w 1910317"/>
              <a:gd name="connsiteY35" fmla="*/ 1981089 h 2044133"/>
              <a:gd name="connsiteX36" fmla="*/ 1044916 w 1910317"/>
              <a:gd name="connsiteY36" fmla="*/ 2012610 h 2044133"/>
              <a:gd name="connsiteX37" fmla="*/ 1013394 w 1910317"/>
              <a:gd name="connsiteY37" fmla="*/ 2044133 h 2044133"/>
              <a:gd name="connsiteX38" fmla="*/ 981871 w 1910317"/>
              <a:gd name="connsiteY38" fmla="*/ 2012610 h 2044133"/>
              <a:gd name="connsiteX39" fmla="*/ 1013394 w 1910317"/>
              <a:gd name="connsiteY39" fmla="*/ 1981089 h 2044133"/>
              <a:gd name="connsiteX40" fmla="*/ 896923 w 1910317"/>
              <a:gd name="connsiteY40" fmla="*/ 1981089 h 2044133"/>
              <a:gd name="connsiteX41" fmla="*/ 928446 w 1910317"/>
              <a:gd name="connsiteY41" fmla="*/ 2012610 h 2044133"/>
              <a:gd name="connsiteX42" fmla="*/ 896923 w 1910317"/>
              <a:gd name="connsiteY42" fmla="*/ 2044133 h 2044133"/>
              <a:gd name="connsiteX43" fmla="*/ 865400 w 1910317"/>
              <a:gd name="connsiteY43" fmla="*/ 2012610 h 2044133"/>
              <a:gd name="connsiteX44" fmla="*/ 896923 w 1910317"/>
              <a:gd name="connsiteY44" fmla="*/ 1981089 h 2044133"/>
              <a:gd name="connsiteX45" fmla="*/ 778157 w 1910317"/>
              <a:gd name="connsiteY45" fmla="*/ 1981089 h 2044133"/>
              <a:gd name="connsiteX46" fmla="*/ 809680 w 1910317"/>
              <a:gd name="connsiteY46" fmla="*/ 2012610 h 2044133"/>
              <a:gd name="connsiteX47" fmla="*/ 778157 w 1910317"/>
              <a:gd name="connsiteY47" fmla="*/ 2044133 h 2044133"/>
              <a:gd name="connsiteX48" fmla="*/ 746634 w 1910317"/>
              <a:gd name="connsiteY48" fmla="*/ 2012610 h 2044133"/>
              <a:gd name="connsiteX49" fmla="*/ 778157 w 1910317"/>
              <a:gd name="connsiteY49" fmla="*/ 1981089 h 2044133"/>
              <a:gd name="connsiteX50" fmla="*/ 645773 w 1910317"/>
              <a:gd name="connsiteY50" fmla="*/ 1981089 h 2044133"/>
              <a:gd name="connsiteX51" fmla="*/ 677296 w 1910317"/>
              <a:gd name="connsiteY51" fmla="*/ 2012610 h 2044133"/>
              <a:gd name="connsiteX52" fmla="*/ 645773 w 1910317"/>
              <a:gd name="connsiteY52" fmla="*/ 2044133 h 2044133"/>
              <a:gd name="connsiteX53" fmla="*/ 614250 w 1910317"/>
              <a:gd name="connsiteY53" fmla="*/ 2012610 h 2044133"/>
              <a:gd name="connsiteX54" fmla="*/ 645773 w 1910317"/>
              <a:gd name="connsiteY54" fmla="*/ 1981089 h 2044133"/>
              <a:gd name="connsiteX55" fmla="*/ 527007 w 1910317"/>
              <a:gd name="connsiteY55" fmla="*/ 1981089 h 2044133"/>
              <a:gd name="connsiteX56" fmla="*/ 558529 w 1910317"/>
              <a:gd name="connsiteY56" fmla="*/ 2012610 h 2044133"/>
              <a:gd name="connsiteX57" fmla="*/ 527007 w 1910317"/>
              <a:gd name="connsiteY57" fmla="*/ 2044133 h 2044133"/>
              <a:gd name="connsiteX58" fmla="*/ 495484 w 1910317"/>
              <a:gd name="connsiteY58" fmla="*/ 2012610 h 2044133"/>
              <a:gd name="connsiteX59" fmla="*/ 527007 w 1910317"/>
              <a:gd name="connsiteY59" fmla="*/ 1981089 h 2044133"/>
              <a:gd name="connsiteX60" fmla="*/ 401439 w 1910317"/>
              <a:gd name="connsiteY60" fmla="*/ 1981089 h 2044133"/>
              <a:gd name="connsiteX61" fmla="*/ 432962 w 1910317"/>
              <a:gd name="connsiteY61" fmla="*/ 2012610 h 2044133"/>
              <a:gd name="connsiteX62" fmla="*/ 401439 w 1910317"/>
              <a:gd name="connsiteY62" fmla="*/ 2044133 h 2044133"/>
              <a:gd name="connsiteX63" fmla="*/ 369917 w 1910317"/>
              <a:gd name="connsiteY63" fmla="*/ 2012610 h 2044133"/>
              <a:gd name="connsiteX64" fmla="*/ 401439 w 1910317"/>
              <a:gd name="connsiteY64" fmla="*/ 1981089 h 2044133"/>
              <a:gd name="connsiteX65" fmla="*/ 282673 w 1910317"/>
              <a:gd name="connsiteY65" fmla="*/ 1981089 h 2044133"/>
              <a:gd name="connsiteX66" fmla="*/ 314196 w 1910317"/>
              <a:gd name="connsiteY66" fmla="*/ 2012610 h 2044133"/>
              <a:gd name="connsiteX67" fmla="*/ 282673 w 1910317"/>
              <a:gd name="connsiteY67" fmla="*/ 2044133 h 2044133"/>
              <a:gd name="connsiteX68" fmla="*/ 251150 w 1910317"/>
              <a:gd name="connsiteY68" fmla="*/ 2012610 h 2044133"/>
              <a:gd name="connsiteX69" fmla="*/ 282673 w 1910317"/>
              <a:gd name="connsiteY69" fmla="*/ 1981089 h 2044133"/>
              <a:gd name="connsiteX70" fmla="*/ 150289 w 1910317"/>
              <a:gd name="connsiteY70" fmla="*/ 1981089 h 2044133"/>
              <a:gd name="connsiteX71" fmla="*/ 181812 w 1910317"/>
              <a:gd name="connsiteY71" fmla="*/ 2012610 h 2044133"/>
              <a:gd name="connsiteX72" fmla="*/ 150289 w 1910317"/>
              <a:gd name="connsiteY72" fmla="*/ 2044133 h 2044133"/>
              <a:gd name="connsiteX73" fmla="*/ 118766 w 1910317"/>
              <a:gd name="connsiteY73" fmla="*/ 2012610 h 2044133"/>
              <a:gd name="connsiteX74" fmla="*/ 150289 w 1910317"/>
              <a:gd name="connsiteY74" fmla="*/ 1981089 h 2044133"/>
              <a:gd name="connsiteX75" fmla="*/ 31523 w 1910317"/>
              <a:gd name="connsiteY75" fmla="*/ 1981089 h 2044133"/>
              <a:gd name="connsiteX76" fmla="*/ 63045 w 1910317"/>
              <a:gd name="connsiteY76" fmla="*/ 2012610 h 2044133"/>
              <a:gd name="connsiteX77" fmla="*/ 31523 w 1910317"/>
              <a:gd name="connsiteY77" fmla="*/ 2044133 h 2044133"/>
              <a:gd name="connsiteX78" fmla="*/ 0 w 1910317"/>
              <a:gd name="connsiteY78" fmla="*/ 2012610 h 2044133"/>
              <a:gd name="connsiteX79" fmla="*/ 31523 w 1910317"/>
              <a:gd name="connsiteY79" fmla="*/ 1981089 h 2044133"/>
              <a:gd name="connsiteX80" fmla="*/ 1878794 w 1910317"/>
              <a:gd name="connsiteY80" fmla="*/ 1863985 h 2044133"/>
              <a:gd name="connsiteX81" fmla="*/ 1910317 w 1910317"/>
              <a:gd name="connsiteY81" fmla="*/ 1895507 h 2044133"/>
              <a:gd name="connsiteX82" fmla="*/ 1878794 w 1910317"/>
              <a:gd name="connsiteY82" fmla="*/ 1927029 h 2044133"/>
              <a:gd name="connsiteX83" fmla="*/ 1847272 w 1910317"/>
              <a:gd name="connsiteY83" fmla="*/ 1895507 h 2044133"/>
              <a:gd name="connsiteX84" fmla="*/ 1878794 w 1910317"/>
              <a:gd name="connsiteY84" fmla="*/ 1863985 h 2044133"/>
              <a:gd name="connsiteX85" fmla="*/ 1760028 w 1910317"/>
              <a:gd name="connsiteY85" fmla="*/ 1863985 h 2044133"/>
              <a:gd name="connsiteX86" fmla="*/ 1791551 w 1910317"/>
              <a:gd name="connsiteY86" fmla="*/ 1895507 h 2044133"/>
              <a:gd name="connsiteX87" fmla="*/ 1760028 w 1910317"/>
              <a:gd name="connsiteY87" fmla="*/ 1927029 h 2044133"/>
              <a:gd name="connsiteX88" fmla="*/ 1728505 w 1910317"/>
              <a:gd name="connsiteY88" fmla="*/ 1895507 h 2044133"/>
              <a:gd name="connsiteX89" fmla="*/ 1760028 w 1910317"/>
              <a:gd name="connsiteY89" fmla="*/ 1863985 h 2044133"/>
              <a:gd name="connsiteX90" fmla="*/ 1627644 w 1910317"/>
              <a:gd name="connsiteY90" fmla="*/ 1863985 h 2044133"/>
              <a:gd name="connsiteX91" fmla="*/ 1659167 w 1910317"/>
              <a:gd name="connsiteY91" fmla="*/ 1895507 h 2044133"/>
              <a:gd name="connsiteX92" fmla="*/ 1627644 w 1910317"/>
              <a:gd name="connsiteY92" fmla="*/ 1927029 h 2044133"/>
              <a:gd name="connsiteX93" fmla="*/ 1596121 w 1910317"/>
              <a:gd name="connsiteY93" fmla="*/ 1895507 h 2044133"/>
              <a:gd name="connsiteX94" fmla="*/ 1627644 w 1910317"/>
              <a:gd name="connsiteY94" fmla="*/ 1863985 h 2044133"/>
              <a:gd name="connsiteX95" fmla="*/ 1508878 w 1910317"/>
              <a:gd name="connsiteY95" fmla="*/ 1863985 h 2044133"/>
              <a:gd name="connsiteX96" fmla="*/ 1540400 w 1910317"/>
              <a:gd name="connsiteY96" fmla="*/ 1895507 h 2044133"/>
              <a:gd name="connsiteX97" fmla="*/ 1508878 w 1910317"/>
              <a:gd name="connsiteY97" fmla="*/ 1927029 h 2044133"/>
              <a:gd name="connsiteX98" fmla="*/ 1477355 w 1910317"/>
              <a:gd name="connsiteY98" fmla="*/ 1895507 h 2044133"/>
              <a:gd name="connsiteX99" fmla="*/ 1508878 w 1910317"/>
              <a:gd name="connsiteY99" fmla="*/ 1863985 h 2044133"/>
              <a:gd name="connsiteX100" fmla="*/ 1383310 w 1910317"/>
              <a:gd name="connsiteY100" fmla="*/ 1863985 h 2044133"/>
              <a:gd name="connsiteX101" fmla="*/ 1414833 w 1910317"/>
              <a:gd name="connsiteY101" fmla="*/ 1895507 h 2044133"/>
              <a:gd name="connsiteX102" fmla="*/ 1383310 w 1910317"/>
              <a:gd name="connsiteY102" fmla="*/ 1927029 h 2044133"/>
              <a:gd name="connsiteX103" fmla="*/ 1351788 w 1910317"/>
              <a:gd name="connsiteY103" fmla="*/ 1895507 h 2044133"/>
              <a:gd name="connsiteX104" fmla="*/ 1383310 w 1910317"/>
              <a:gd name="connsiteY104" fmla="*/ 1863985 h 2044133"/>
              <a:gd name="connsiteX105" fmla="*/ 1264544 w 1910317"/>
              <a:gd name="connsiteY105" fmla="*/ 1863985 h 2044133"/>
              <a:gd name="connsiteX106" fmla="*/ 1296067 w 1910317"/>
              <a:gd name="connsiteY106" fmla="*/ 1895507 h 2044133"/>
              <a:gd name="connsiteX107" fmla="*/ 1264544 w 1910317"/>
              <a:gd name="connsiteY107" fmla="*/ 1927029 h 2044133"/>
              <a:gd name="connsiteX108" fmla="*/ 1233021 w 1910317"/>
              <a:gd name="connsiteY108" fmla="*/ 1895507 h 2044133"/>
              <a:gd name="connsiteX109" fmla="*/ 1264544 w 1910317"/>
              <a:gd name="connsiteY109" fmla="*/ 1863985 h 2044133"/>
              <a:gd name="connsiteX110" fmla="*/ 1132160 w 1910317"/>
              <a:gd name="connsiteY110" fmla="*/ 1863985 h 2044133"/>
              <a:gd name="connsiteX111" fmla="*/ 1163683 w 1910317"/>
              <a:gd name="connsiteY111" fmla="*/ 1895507 h 2044133"/>
              <a:gd name="connsiteX112" fmla="*/ 1132160 w 1910317"/>
              <a:gd name="connsiteY112" fmla="*/ 1927029 h 2044133"/>
              <a:gd name="connsiteX113" fmla="*/ 1100637 w 1910317"/>
              <a:gd name="connsiteY113" fmla="*/ 1895507 h 2044133"/>
              <a:gd name="connsiteX114" fmla="*/ 1132160 w 1910317"/>
              <a:gd name="connsiteY114" fmla="*/ 1863985 h 2044133"/>
              <a:gd name="connsiteX115" fmla="*/ 1013394 w 1910317"/>
              <a:gd name="connsiteY115" fmla="*/ 1863985 h 2044133"/>
              <a:gd name="connsiteX116" fmla="*/ 1044916 w 1910317"/>
              <a:gd name="connsiteY116" fmla="*/ 1895507 h 2044133"/>
              <a:gd name="connsiteX117" fmla="*/ 1013394 w 1910317"/>
              <a:gd name="connsiteY117" fmla="*/ 1927029 h 2044133"/>
              <a:gd name="connsiteX118" fmla="*/ 981871 w 1910317"/>
              <a:gd name="connsiteY118" fmla="*/ 1895507 h 2044133"/>
              <a:gd name="connsiteX119" fmla="*/ 1013394 w 1910317"/>
              <a:gd name="connsiteY119" fmla="*/ 1863985 h 2044133"/>
              <a:gd name="connsiteX120" fmla="*/ 896923 w 1910317"/>
              <a:gd name="connsiteY120" fmla="*/ 1863985 h 2044133"/>
              <a:gd name="connsiteX121" fmla="*/ 928446 w 1910317"/>
              <a:gd name="connsiteY121" fmla="*/ 1895507 h 2044133"/>
              <a:gd name="connsiteX122" fmla="*/ 896923 w 1910317"/>
              <a:gd name="connsiteY122" fmla="*/ 1927029 h 2044133"/>
              <a:gd name="connsiteX123" fmla="*/ 865400 w 1910317"/>
              <a:gd name="connsiteY123" fmla="*/ 1895507 h 2044133"/>
              <a:gd name="connsiteX124" fmla="*/ 896923 w 1910317"/>
              <a:gd name="connsiteY124" fmla="*/ 1863985 h 2044133"/>
              <a:gd name="connsiteX125" fmla="*/ 778157 w 1910317"/>
              <a:gd name="connsiteY125" fmla="*/ 1863985 h 2044133"/>
              <a:gd name="connsiteX126" fmla="*/ 809680 w 1910317"/>
              <a:gd name="connsiteY126" fmla="*/ 1895507 h 2044133"/>
              <a:gd name="connsiteX127" fmla="*/ 778157 w 1910317"/>
              <a:gd name="connsiteY127" fmla="*/ 1927029 h 2044133"/>
              <a:gd name="connsiteX128" fmla="*/ 746634 w 1910317"/>
              <a:gd name="connsiteY128" fmla="*/ 1895507 h 2044133"/>
              <a:gd name="connsiteX129" fmla="*/ 778157 w 1910317"/>
              <a:gd name="connsiteY129" fmla="*/ 1863985 h 2044133"/>
              <a:gd name="connsiteX130" fmla="*/ 645773 w 1910317"/>
              <a:gd name="connsiteY130" fmla="*/ 1863985 h 2044133"/>
              <a:gd name="connsiteX131" fmla="*/ 677296 w 1910317"/>
              <a:gd name="connsiteY131" fmla="*/ 1895507 h 2044133"/>
              <a:gd name="connsiteX132" fmla="*/ 645773 w 1910317"/>
              <a:gd name="connsiteY132" fmla="*/ 1927029 h 2044133"/>
              <a:gd name="connsiteX133" fmla="*/ 614250 w 1910317"/>
              <a:gd name="connsiteY133" fmla="*/ 1895507 h 2044133"/>
              <a:gd name="connsiteX134" fmla="*/ 645773 w 1910317"/>
              <a:gd name="connsiteY134" fmla="*/ 1863985 h 2044133"/>
              <a:gd name="connsiteX135" fmla="*/ 527007 w 1910317"/>
              <a:gd name="connsiteY135" fmla="*/ 1863985 h 2044133"/>
              <a:gd name="connsiteX136" fmla="*/ 558529 w 1910317"/>
              <a:gd name="connsiteY136" fmla="*/ 1895507 h 2044133"/>
              <a:gd name="connsiteX137" fmla="*/ 527007 w 1910317"/>
              <a:gd name="connsiteY137" fmla="*/ 1927029 h 2044133"/>
              <a:gd name="connsiteX138" fmla="*/ 495484 w 1910317"/>
              <a:gd name="connsiteY138" fmla="*/ 1895507 h 2044133"/>
              <a:gd name="connsiteX139" fmla="*/ 527007 w 1910317"/>
              <a:gd name="connsiteY139" fmla="*/ 1863985 h 2044133"/>
              <a:gd name="connsiteX140" fmla="*/ 401439 w 1910317"/>
              <a:gd name="connsiteY140" fmla="*/ 1863985 h 2044133"/>
              <a:gd name="connsiteX141" fmla="*/ 432962 w 1910317"/>
              <a:gd name="connsiteY141" fmla="*/ 1895507 h 2044133"/>
              <a:gd name="connsiteX142" fmla="*/ 401439 w 1910317"/>
              <a:gd name="connsiteY142" fmla="*/ 1927029 h 2044133"/>
              <a:gd name="connsiteX143" fmla="*/ 369917 w 1910317"/>
              <a:gd name="connsiteY143" fmla="*/ 1895507 h 2044133"/>
              <a:gd name="connsiteX144" fmla="*/ 401439 w 1910317"/>
              <a:gd name="connsiteY144" fmla="*/ 1863985 h 2044133"/>
              <a:gd name="connsiteX145" fmla="*/ 282673 w 1910317"/>
              <a:gd name="connsiteY145" fmla="*/ 1863985 h 2044133"/>
              <a:gd name="connsiteX146" fmla="*/ 314196 w 1910317"/>
              <a:gd name="connsiteY146" fmla="*/ 1895507 h 2044133"/>
              <a:gd name="connsiteX147" fmla="*/ 282673 w 1910317"/>
              <a:gd name="connsiteY147" fmla="*/ 1927029 h 2044133"/>
              <a:gd name="connsiteX148" fmla="*/ 251150 w 1910317"/>
              <a:gd name="connsiteY148" fmla="*/ 1895507 h 2044133"/>
              <a:gd name="connsiteX149" fmla="*/ 282673 w 1910317"/>
              <a:gd name="connsiteY149" fmla="*/ 1863985 h 2044133"/>
              <a:gd name="connsiteX150" fmla="*/ 150289 w 1910317"/>
              <a:gd name="connsiteY150" fmla="*/ 1863985 h 2044133"/>
              <a:gd name="connsiteX151" fmla="*/ 181812 w 1910317"/>
              <a:gd name="connsiteY151" fmla="*/ 1895507 h 2044133"/>
              <a:gd name="connsiteX152" fmla="*/ 150289 w 1910317"/>
              <a:gd name="connsiteY152" fmla="*/ 1927029 h 2044133"/>
              <a:gd name="connsiteX153" fmla="*/ 118766 w 1910317"/>
              <a:gd name="connsiteY153" fmla="*/ 1895507 h 2044133"/>
              <a:gd name="connsiteX154" fmla="*/ 150289 w 1910317"/>
              <a:gd name="connsiteY154" fmla="*/ 1863985 h 2044133"/>
              <a:gd name="connsiteX155" fmla="*/ 31523 w 1910317"/>
              <a:gd name="connsiteY155" fmla="*/ 1863985 h 2044133"/>
              <a:gd name="connsiteX156" fmla="*/ 63045 w 1910317"/>
              <a:gd name="connsiteY156" fmla="*/ 1895507 h 2044133"/>
              <a:gd name="connsiteX157" fmla="*/ 31523 w 1910317"/>
              <a:gd name="connsiteY157" fmla="*/ 1927029 h 2044133"/>
              <a:gd name="connsiteX158" fmla="*/ 0 w 1910317"/>
              <a:gd name="connsiteY158" fmla="*/ 1895507 h 2044133"/>
              <a:gd name="connsiteX159" fmla="*/ 31523 w 1910317"/>
              <a:gd name="connsiteY159" fmla="*/ 1863985 h 2044133"/>
              <a:gd name="connsiteX160" fmla="*/ 1878794 w 1910317"/>
              <a:gd name="connsiteY160" fmla="*/ 1746881 h 2044133"/>
              <a:gd name="connsiteX161" fmla="*/ 1910317 w 1910317"/>
              <a:gd name="connsiteY161" fmla="*/ 1778403 h 2044133"/>
              <a:gd name="connsiteX162" fmla="*/ 1878794 w 1910317"/>
              <a:gd name="connsiteY162" fmla="*/ 1809925 h 2044133"/>
              <a:gd name="connsiteX163" fmla="*/ 1847272 w 1910317"/>
              <a:gd name="connsiteY163" fmla="*/ 1778403 h 2044133"/>
              <a:gd name="connsiteX164" fmla="*/ 1878794 w 1910317"/>
              <a:gd name="connsiteY164" fmla="*/ 1746881 h 2044133"/>
              <a:gd name="connsiteX165" fmla="*/ 1760028 w 1910317"/>
              <a:gd name="connsiteY165" fmla="*/ 1746881 h 2044133"/>
              <a:gd name="connsiteX166" fmla="*/ 1791551 w 1910317"/>
              <a:gd name="connsiteY166" fmla="*/ 1778403 h 2044133"/>
              <a:gd name="connsiteX167" fmla="*/ 1760028 w 1910317"/>
              <a:gd name="connsiteY167" fmla="*/ 1809925 h 2044133"/>
              <a:gd name="connsiteX168" fmla="*/ 1728505 w 1910317"/>
              <a:gd name="connsiteY168" fmla="*/ 1778403 h 2044133"/>
              <a:gd name="connsiteX169" fmla="*/ 1760028 w 1910317"/>
              <a:gd name="connsiteY169" fmla="*/ 1746881 h 2044133"/>
              <a:gd name="connsiteX170" fmla="*/ 1627644 w 1910317"/>
              <a:gd name="connsiteY170" fmla="*/ 1746881 h 2044133"/>
              <a:gd name="connsiteX171" fmla="*/ 1659167 w 1910317"/>
              <a:gd name="connsiteY171" fmla="*/ 1778403 h 2044133"/>
              <a:gd name="connsiteX172" fmla="*/ 1627644 w 1910317"/>
              <a:gd name="connsiteY172" fmla="*/ 1809925 h 2044133"/>
              <a:gd name="connsiteX173" fmla="*/ 1596121 w 1910317"/>
              <a:gd name="connsiteY173" fmla="*/ 1778403 h 2044133"/>
              <a:gd name="connsiteX174" fmla="*/ 1627644 w 1910317"/>
              <a:gd name="connsiteY174" fmla="*/ 1746881 h 2044133"/>
              <a:gd name="connsiteX175" fmla="*/ 1508878 w 1910317"/>
              <a:gd name="connsiteY175" fmla="*/ 1746881 h 2044133"/>
              <a:gd name="connsiteX176" fmla="*/ 1540400 w 1910317"/>
              <a:gd name="connsiteY176" fmla="*/ 1778403 h 2044133"/>
              <a:gd name="connsiteX177" fmla="*/ 1508878 w 1910317"/>
              <a:gd name="connsiteY177" fmla="*/ 1809925 h 2044133"/>
              <a:gd name="connsiteX178" fmla="*/ 1477355 w 1910317"/>
              <a:gd name="connsiteY178" fmla="*/ 1778403 h 2044133"/>
              <a:gd name="connsiteX179" fmla="*/ 1508878 w 1910317"/>
              <a:gd name="connsiteY179" fmla="*/ 1746881 h 2044133"/>
              <a:gd name="connsiteX180" fmla="*/ 1383310 w 1910317"/>
              <a:gd name="connsiteY180" fmla="*/ 1746881 h 2044133"/>
              <a:gd name="connsiteX181" fmla="*/ 1414833 w 1910317"/>
              <a:gd name="connsiteY181" fmla="*/ 1778403 h 2044133"/>
              <a:gd name="connsiteX182" fmla="*/ 1383310 w 1910317"/>
              <a:gd name="connsiteY182" fmla="*/ 1809925 h 2044133"/>
              <a:gd name="connsiteX183" fmla="*/ 1351788 w 1910317"/>
              <a:gd name="connsiteY183" fmla="*/ 1778403 h 2044133"/>
              <a:gd name="connsiteX184" fmla="*/ 1383310 w 1910317"/>
              <a:gd name="connsiteY184" fmla="*/ 1746881 h 2044133"/>
              <a:gd name="connsiteX185" fmla="*/ 1264544 w 1910317"/>
              <a:gd name="connsiteY185" fmla="*/ 1746881 h 2044133"/>
              <a:gd name="connsiteX186" fmla="*/ 1296067 w 1910317"/>
              <a:gd name="connsiteY186" fmla="*/ 1778403 h 2044133"/>
              <a:gd name="connsiteX187" fmla="*/ 1264544 w 1910317"/>
              <a:gd name="connsiteY187" fmla="*/ 1809925 h 2044133"/>
              <a:gd name="connsiteX188" fmla="*/ 1233021 w 1910317"/>
              <a:gd name="connsiteY188" fmla="*/ 1778403 h 2044133"/>
              <a:gd name="connsiteX189" fmla="*/ 1264544 w 1910317"/>
              <a:gd name="connsiteY189" fmla="*/ 1746881 h 2044133"/>
              <a:gd name="connsiteX190" fmla="*/ 1132160 w 1910317"/>
              <a:gd name="connsiteY190" fmla="*/ 1746881 h 2044133"/>
              <a:gd name="connsiteX191" fmla="*/ 1163683 w 1910317"/>
              <a:gd name="connsiteY191" fmla="*/ 1778403 h 2044133"/>
              <a:gd name="connsiteX192" fmla="*/ 1132160 w 1910317"/>
              <a:gd name="connsiteY192" fmla="*/ 1809925 h 2044133"/>
              <a:gd name="connsiteX193" fmla="*/ 1100637 w 1910317"/>
              <a:gd name="connsiteY193" fmla="*/ 1778403 h 2044133"/>
              <a:gd name="connsiteX194" fmla="*/ 1132160 w 1910317"/>
              <a:gd name="connsiteY194" fmla="*/ 1746881 h 2044133"/>
              <a:gd name="connsiteX195" fmla="*/ 1013394 w 1910317"/>
              <a:gd name="connsiteY195" fmla="*/ 1746881 h 2044133"/>
              <a:gd name="connsiteX196" fmla="*/ 1044916 w 1910317"/>
              <a:gd name="connsiteY196" fmla="*/ 1778403 h 2044133"/>
              <a:gd name="connsiteX197" fmla="*/ 1013394 w 1910317"/>
              <a:gd name="connsiteY197" fmla="*/ 1809925 h 2044133"/>
              <a:gd name="connsiteX198" fmla="*/ 981871 w 1910317"/>
              <a:gd name="connsiteY198" fmla="*/ 1778403 h 2044133"/>
              <a:gd name="connsiteX199" fmla="*/ 1013394 w 1910317"/>
              <a:gd name="connsiteY199" fmla="*/ 1746881 h 2044133"/>
              <a:gd name="connsiteX200" fmla="*/ 896923 w 1910317"/>
              <a:gd name="connsiteY200" fmla="*/ 1746881 h 2044133"/>
              <a:gd name="connsiteX201" fmla="*/ 928446 w 1910317"/>
              <a:gd name="connsiteY201" fmla="*/ 1778403 h 2044133"/>
              <a:gd name="connsiteX202" fmla="*/ 896923 w 1910317"/>
              <a:gd name="connsiteY202" fmla="*/ 1809925 h 2044133"/>
              <a:gd name="connsiteX203" fmla="*/ 865400 w 1910317"/>
              <a:gd name="connsiteY203" fmla="*/ 1778403 h 2044133"/>
              <a:gd name="connsiteX204" fmla="*/ 896923 w 1910317"/>
              <a:gd name="connsiteY204" fmla="*/ 1746881 h 2044133"/>
              <a:gd name="connsiteX205" fmla="*/ 778157 w 1910317"/>
              <a:gd name="connsiteY205" fmla="*/ 1746881 h 2044133"/>
              <a:gd name="connsiteX206" fmla="*/ 809680 w 1910317"/>
              <a:gd name="connsiteY206" fmla="*/ 1778403 h 2044133"/>
              <a:gd name="connsiteX207" fmla="*/ 778157 w 1910317"/>
              <a:gd name="connsiteY207" fmla="*/ 1809925 h 2044133"/>
              <a:gd name="connsiteX208" fmla="*/ 746634 w 1910317"/>
              <a:gd name="connsiteY208" fmla="*/ 1778403 h 2044133"/>
              <a:gd name="connsiteX209" fmla="*/ 778157 w 1910317"/>
              <a:gd name="connsiteY209" fmla="*/ 1746881 h 2044133"/>
              <a:gd name="connsiteX210" fmla="*/ 645773 w 1910317"/>
              <a:gd name="connsiteY210" fmla="*/ 1746881 h 2044133"/>
              <a:gd name="connsiteX211" fmla="*/ 677296 w 1910317"/>
              <a:gd name="connsiteY211" fmla="*/ 1778403 h 2044133"/>
              <a:gd name="connsiteX212" fmla="*/ 645773 w 1910317"/>
              <a:gd name="connsiteY212" fmla="*/ 1809925 h 2044133"/>
              <a:gd name="connsiteX213" fmla="*/ 614250 w 1910317"/>
              <a:gd name="connsiteY213" fmla="*/ 1778403 h 2044133"/>
              <a:gd name="connsiteX214" fmla="*/ 645773 w 1910317"/>
              <a:gd name="connsiteY214" fmla="*/ 1746881 h 2044133"/>
              <a:gd name="connsiteX215" fmla="*/ 527007 w 1910317"/>
              <a:gd name="connsiteY215" fmla="*/ 1746881 h 2044133"/>
              <a:gd name="connsiteX216" fmla="*/ 558529 w 1910317"/>
              <a:gd name="connsiteY216" fmla="*/ 1778403 h 2044133"/>
              <a:gd name="connsiteX217" fmla="*/ 527007 w 1910317"/>
              <a:gd name="connsiteY217" fmla="*/ 1809925 h 2044133"/>
              <a:gd name="connsiteX218" fmla="*/ 495484 w 1910317"/>
              <a:gd name="connsiteY218" fmla="*/ 1778403 h 2044133"/>
              <a:gd name="connsiteX219" fmla="*/ 527007 w 1910317"/>
              <a:gd name="connsiteY219" fmla="*/ 1746881 h 2044133"/>
              <a:gd name="connsiteX220" fmla="*/ 401439 w 1910317"/>
              <a:gd name="connsiteY220" fmla="*/ 1746881 h 2044133"/>
              <a:gd name="connsiteX221" fmla="*/ 432962 w 1910317"/>
              <a:gd name="connsiteY221" fmla="*/ 1778403 h 2044133"/>
              <a:gd name="connsiteX222" fmla="*/ 401439 w 1910317"/>
              <a:gd name="connsiteY222" fmla="*/ 1809925 h 2044133"/>
              <a:gd name="connsiteX223" fmla="*/ 369917 w 1910317"/>
              <a:gd name="connsiteY223" fmla="*/ 1778403 h 2044133"/>
              <a:gd name="connsiteX224" fmla="*/ 401439 w 1910317"/>
              <a:gd name="connsiteY224" fmla="*/ 1746881 h 2044133"/>
              <a:gd name="connsiteX225" fmla="*/ 282673 w 1910317"/>
              <a:gd name="connsiteY225" fmla="*/ 1746881 h 2044133"/>
              <a:gd name="connsiteX226" fmla="*/ 314196 w 1910317"/>
              <a:gd name="connsiteY226" fmla="*/ 1778403 h 2044133"/>
              <a:gd name="connsiteX227" fmla="*/ 282673 w 1910317"/>
              <a:gd name="connsiteY227" fmla="*/ 1809925 h 2044133"/>
              <a:gd name="connsiteX228" fmla="*/ 251150 w 1910317"/>
              <a:gd name="connsiteY228" fmla="*/ 1778403 h 2044133"/>
              <a:gd name="connsiteX229" fmla="*/ 282673 w 1910317"/>
              <a:gd name="connsiteY229" fmla="*/ 1746881 h 2044133"/>
              <a:gd name="connsiteX230" fmla="*/ 150289 w 1910317"/>
              <a:gd name="connsiteY230" fmla="*/ 1746881 h 2044133"/>
              <a:gd name="connsiteX231" fmla="*/ 181812 w 1910317"/>
              <a:gd name="connsiteY231" fmla="*/ 1778403 h 2044133"/>
              <a:gd name="connsiteX232" fmla="*/ 150289 w 1910317"/>
              <a:gd name="connsiteY232" fmla="*/ 1809925 h 2044133"/>
              <a:gd name="connsiteX233" fmla="*/ 118766 w 1910317"/>
              <a:gd name="connsiteY233" fmla="*/ 1778403 h 2044133"/>
              <a:gd name="connsiteX234" fmla="*/ 150289 w 1910317"/>
              <a:gd name="connsiteY234" fmla="*/ 1746881 h 2044133"/>
              <a:gd name="connsiteX235" fmla="*/ 31523 w 1910317"/>
              <a:gd name="connsiteY235" fmla="*/ 1746881 h 2044133"/>
              <a:gd name="connsiteX236" fmla="*/ 63045 w 1910317"/>
              <a:gd name="connsiteY236" fmla="*/ 1778403 h 2044133"/>
              <a:gd name="connsiteX237" fmla="*/ 31523 w 1910317"/>
              <a:gd name="connsiteY237" fmla="*/ 1809925 h 2044133"/>
              <a:gd name="connsiteX238" fmla="*/ 0 w 1910317"/>
              <a:gd name="connsiteY238" fmla="*/ 1778403 h 2044133"/>
              <a:gd name="connsiteX239" fmla="*/ 31523 w 1910317"/>
              <a:gd name="connsiteY239" fmla="*/ 1746881 h 2044133"/>
              <a:gd name="connsiteX240" fmla="*/ 1878794 w 1910317"/>
              <a:gd name="connsiteY240" fmla="*/ 1629776 h 2044133"/>
              <a:gd name="connsiteX241" fmla="*/ 1910317 w 1910317"/>
              <a:gd name="connsiteY241" fmla="*/ 1661299 h 2044133"/>
              <a:gd name="connsiteX242" fmla="*/ 1878794 w 1910317"/>
              <a:gd name="connsiteY242" fmla="*/ 1692821 h 2044133"/>
              <a:gd name="connsiteX243" fmla="*/ 1847272 w 1910317"/>
              <a:gd name="connsiteY243" fmla="*/ 1661299 h 2044133"/>
              <a:gd name="connsiteX244" fmla="*/ 1878794 w 1910317"/>
              <a:gd name="connsiteY244" fmla="*/ 1629776 h 2044133"/>
              <a:gd name="connsiteX245" fmla="*/ 1760028 w 1910317"/>
              <a:gd name="connsiteY245" fmla="*/ 1629776 h 2044133"/>
              <a:gd name="connsiteX246" fmla="*/ 1791551 w 1910317"/>
              <a:gd name="connsiteY246" fmla="*/ 1661299 h 2044133"/>
              <a:gd name="connsiteX247" fmla="*/ 1760028 w 1910317"/>
              <a:gd name="connsiteY247" fmla="*/ 1692821 h 2044133"/>
              <a:gd name="connsiteX248" fmla="*/ 1728505 w 1910317"/>
              <a:gd name="connsiteY248" fmla="*/ 1661299 h 2044133"/>
              <a:gd name="connsiteX249" fmla="*/ 1760028 w 1910317"/>
              <a:gd name="connsiteY249" fmla="*/ 1629776 h 2044133"/>
              <a:gd name="connsiteX250" fmla="*/ 1627644 w 1910317"/>
              <a:gd name="connsiteY250" fmla="*/ 1629776 h 2044133"/>
              <a:gd name="connsiteX251" fmla="*/ 1659167 w 1910317"/>
              <a:gd name="connsiteY251" fmla="*/ 1661299 h 2044133"/>
              <a:gd name="connsiteX252" fmla="*/ 1627644 w 1910317"/>
              <a:gd name="connsiteY252" fmla="*/ 1692821 h 2044133"/>
              <a:gd name="connsiteX253" fmla="*/ 1596121 w 1910317"/>
              <a:gd name="connsiteY253" fmla="*/ 1661299 h 2044133"/>
              <a:gd name="connsiteX254" fmla="*/ 1627644 w 1910317"/>
              <a:gd name="connsiteY254" fmla="*/ 1629776 h 2044133"/>
              <a:gd name="connsiteX255" fmla="*/ 1508878 w 1910317"/>
              <a:gd name="connsiteY255" fmla="*/ 1629776 h 2044133"/>
              <a:gd name="connsiteX256" fmla="*/ 1540400 w 1910317"/>
              <a:gd name="connsiteY256" fmla="*/ 1661299 h 2044133"/>
              <a:gd name="connsiteX257" fmla="*/ 1508878 w 1910317"/>
              <a:gd name="connsiteY257" fmla="*/ 1692821 h 2044133"/>
              <a:gd name="connsiteX258" fmla="*/ 1477355 w 1910317"/>
              <a:gd name="connsiteY258" fmla="*/ 1661299 h 2044133"/>
              <a:gd name="connsiteX259" fmla="*/ 1508878 w 1910317"/>
              <a:gd name="connsiteY259" fmla="*/ 1629776 h 2044133"/>
              <a:gd name="connsiteX260" fmla="*/ 1383310 w 1910317"/>
              <a:gd name="connsiteY260" fmla="*/ 1629776 h 2044133"/>
              <a:gd name="connsiteX261" fmla="*/ 1414833 w 1910317"/>
              <a:gd name="connsiteY261" fmla="*/ 1661299 h 2044133"/>
              <a:gd name="connsiteX262" fmla="*/ 1383310 w 1910317"/>
              <a:gd name="connsiteY262" fmla="*/ 1692821 h 2044133"/>
              <a:gd name="connsiteX263" fmla="*/ 1351788 w 1910317"/>
              <a:gd name="connsiteY263" fmla="*/ 1661299 h 2044133"/>
              <a:gd name="connsiteX264" fmla="*/ 1383310 w 1910317"/>
              <a:gd name="connsiteY264" fmla="*/ 1629776 h 2044133"/>
              <a:gd name="connsiteX265" fmla="*/ 1264544 w 1910317"/>
              <a:gd name="connsiteY265" fmla="*/ 1629776 h 2044133"/>
              <a:gd name="connsiteX266" fmla="*/ 1296067 w 1910317"/>
              <a:gd name="connsiteY266" fmla="*/ 1661299 h 2044133"/>
              <a:gd name="connsiteX267" fmla="*/ 1264544 w 1910317"/>
              <a:gd name="connsiteY267" fmla="*/ 1692821 h 2044133"/>
              <a:gd name="connsiteX268" fmla="*/ 1233021 w 1910317"/>
              <a:gd name="connsiteY268" fmla="*/ 1661299 h 2044133"/>
              <a:gd name="connsiteX269" fmla="*/ 1264544 w 1910317"/>
              <a:gd name="connsiteY269" fmla="*/ 1629776 h 2044133"/>
              <a:gd name="connsiteX270" fmla="*/ 1132160 w 1910317"/>
              <a:gd name="connsiteY270" fmla="*/ 1629776 h 2044133"/>
              <a:gd name="connsiteX271" fmla="*/ 1163683 w 1910317"/>
              <a:gd name="connsiteY271" fmla="*/ 1661299 h 2044133"/>
              <a:gd name="connsiteX272" fmla="*/ 1132160 w 1910317"/>
              <a:gd name="connsiteY272" fmla="*/ 1692821 h 2044133"/>
              <a:gd name="connsiteX273" fmla="*/ 1100637 w 1910317"/>
              <a:gd name="connsiteY273" fmla="*/ 1661299 h 2044133"/>
              <a:gd name="connsiteX274" fmla="*/ 1132160 w 1910317"/>
              <a:gd name="connsiteY274" fmla="*/ 1629776 h 2044133"/>
              <a:gd name="connsiteX275" fmla="*/ 1013394 w 1910317"/>
              <a:gd name="connsiteY275" fmla="*/ 1629776 h 2044133"/>
              <a:gd name="connsiteX276" fmla="*/ 1044916 w 1910317"/>
              <a:gd name="connsiteY276" fmla="*/ 1661299 h 2044133"/>
              <a:gd name="connsiteX277" fmla="*/ 1013394 w 1910317"/>
              <a:gd name="connsiteY277" fmla="*/ 1692821 h 2044133"/>
              <a:gd name="connsiteX278" fmla="*/ 981871 w 1910317"/>
              <a:gd name="connsiteY278" fmla="*/ 1661299 h 2044133"/>
              <a:gd name="connsiteX279" fmla="*/ 1013394 w 1910317"/>
              <a:gd name="connsiteY279" fmla="*/ 1629776 h 2044133"/>
              <a:gd name="connsiteX280" fmla="*/ 896923 w 1910317"/>
              <a:gd name="connsiteY280" fmla="*/ 1629776 h 2044133"/>
              <a:gd name="connsiteX281" fmla="*/ 928446 w 1910317"/>
              <a:gd name="connsiteY281" fmla="*/ 1661299 h 2044133"/>
              <a:gd name="connsiteX282" fmla="*/ 896923 w 1910317"/>
              <a:gd name="connsiteY282" fmla="*/ 1692821 h 2044133"/>
              <a:gd name="connsiteX283" fmla="*/ 865400 w 1910317"/>
              <a:gd name="connsiteY283" fmla="*/ 1661299 h 2044133"/>
              <a:gd name="connsiteX284" fmla="*/ 896923 w 1910317"/>
              <a:gd name="connsiteY284" fmla="*/ 1629776 h 2044133"/>
              <a:gd name="connsiteX285" fmla="*/ 778157 w 1910317"/>
              <a:gd name="connsiteY285" fmla="*/ 1629776 h 2044133"/>
              <a:gd name="connsiteX286" fmla="*/ 809680 w 1910317"/>
              <a:gd name="connsiteY286" fmla="*/ 1661299 h 2044133"/>
              <a:gd name="connsiteX287" fmla="*/ 778157 w 1910317"/>
              <a:gd name="connsiteY287" fmla="*/ 1692821 h 2044133"/>
              <a:gd name="connsiteX288" fmla="*/ 746634 w 1910317"/>
              <a:gd name="connsiteY288" fmla="*/ 1661299 h 2044133"/>
              <a:gd name="connsiteX289" fmla="*/ 778157 w 1910317"/>
              <a:gd name="connsiteY289" fmla="*/ 1629776 h 2044133"/>
              <a:gd name="connsiteX290" fmla="*/ 645773 w 1910317"/>
              <a:gd name="connsiteY290" fmla="*/ 1629776 h 2044133"/>
              <a:gd name="connsiteX291" fmla="*/ 677296 w 1910317"/>
              <a:gd name="connsiteY291" fmla="*/ 1661299 h 2044133"/>
              <a:gd name="connsiteX292" fmla="*/ 645773 w 1910317"/>
              <a:gd name="connsiteY292" fmla="*/ 1692821 h 2044133"/>
              <a:gd name="connsiteX293" fmla="*/ 614250 w 1910317"/>
              <a:gd name="connsiteY293" fmla="*/ 1661299 h 2044133"/>
              <a:gd name="connsiteX294" fmla="*/ 645773 w 1910317"/>
              <a:gd name="connsiteY294" fmla="*/ 1629776 h 2044133"/>
              <a:gd name="connsiteX295" fmla="*/ 527007 w 1910317"/>
              <a:gd name="connsiteY295" fmla="*/ 1629776 h 2044133"/>
              <a:gd name="connsiteX296" fmla="*/ 558529 w 1910317"/>
              <a:gd name="connsiteY296" fmla="*/ 1661299 h 2044133"/>
              <a:gd name="connsiteX297" fmla="*/ 527007 w 1910317"/>
              <a:gd name="connsiteY297" fmla="*/ 1692821 h 2044133"/>
              <a:gd name="connsiteX298" fmla="*/ 495484 w 1910317"/>
              <a:gd name="connsiteY298" fmla="*/ 1661299 h 2044133"/>
              <a:gd name="connsiteX299" fmla="*/ 527007 w 1910317"/>
              <a:gd name="connsiteY299" fmla="*/ 1629776 h 2044133"/>
              <a:gd name="connsiteX300" fmla="*/ 401439 w 1910317"/>
              <a:gd name="connsiteY300" fmla="*/ 1629776 h 2044133"/>
              <a:gd name="connsiteX301" fmla="*/ 432962 w 1910317"/>
              <a:gd name="connsiteY301" fmla="*/ 1661299 h 2044133"/>
              <a:gd name="connsiteX302" fmla="*/ 401439 w 1910317"/>
              <a:gd name="connsiteY302" fmla="*/ 1692821 h 2044133"/>
              <a:gd name="connsiteX303" fmla="*/ 369917 w 1910317"/>
              <a:gd name="connsiteY303" fmla="*/ 1661299 h 2044133"/>
              <a:gd name="connsiteX304" fmla="*/ 401439 w 1910317"/>
              <a:gd name="connsiteY304" fmla="*/ 1629776 h 2044133"/>
              <a:gd name="connsiteX305" fmla="*/ 282673 w 1910317"/>
              <a:gd name="connsiteY305" fmla="*/ 1629776 h 2044133"/>
              <a:gd name="connsiteX306" fmla="*/ 314196 w 1910317"/>
              <a:gd name="connsiteY306" fmla="*/ 1661299 h 2044133"/>
              <a:gd name="connsiteX307" fmla="*/ 282673 w 1910317"/>
              <a:gd name="connsiteY307" fmla="*/ 1692821 h 2044133"/>
              <a:gd name="connsiteX308" fmla="*/ 251150 w 1910317"/>
              <a:gd name="connsiteY308" fmla="*/ 1661299 h 2044133"/>
              <a:gd name="connsiteX309" fmla="*/ 282673 w 1910317"/>
              <a:gd name="connsiteY309" fmla="*/ 1629776 h 2044133"/>
              <a:gd name="connsiteX310" fmla="*/ 150289 w 1910317"/>
              <a:gd name="connsiteY310" fmla="*/ 1629776 h 2044133"/>
              <a:gd name="connsiteX311" fmla="*/ 181812 w 1910317"/>
              <a:gd name="connsiteY311" fmla="*/ 1661299 h 2044133"/>
              <a:gd name="connsiteX312" fmla="*/ 150289 w 1910317"/>
              <a:gd name="connsiteY312" fmla="*/ 1692821 h 2044133"/>
              <a:gd name="connsiteX313" fmla="*/ 118766 w 1910317"/>
              <a:gd name="connsiteY313" fmla="*/ 1661299 h 2044133"/>
              <a:gd name="connsiteX314" fmla="*/ 150289 w 1910317"/>
              <a:gd name="connsiteY314" fmla="*/ 1629776 h 2044133"/>
              <a:gd name="connsiteX315" fmla="*/ 31523 w 1910317"/>
              <a:gd name="connsiteY315" fmla="*/ 1629776 h 2044133"/>
              <a:gd name="connsiteX316" fmla="*/ 63045 w 1910317"/>
              <a:gd name="connsiteY316" fmla="*/ 1661299 h 2044133"/>
              <a:gd name="connsiteX317" fmla="*/ 31523 w 1910317"/>
              <a:gd name="connsiteY317" fmla="*/ 1692821 h 2044133"/>
              <a:gd name="connsiteX318" fmla="*/ 0 w 1910317"/>
              <a:gd name="connsiteY318" fmla="*/ 1661299 h 2044133"/>
              <a:gd name="connsiteX319" fmla="*/ 31523 w 1910317"/>
              <a:gd name="connsiteY319" fmla="*/ 1629776 h 2044133"/>
              <a:gd name="connsiteX320" fmla="*/ 1878794 w 1910317"/>
              <a:gd name="connsiteY320" fmla="*/ 1512671 h 2044133"/>
              <a:gd name="connsiteX321" fmla="*/ 1910317 w 1910317"/>
              <a:gd name="connsiteY321" fmla="*/ 1544194 h 2044133"/>
              <a:gd name="connsiteX322" fmla="*/ 1878794 w 1910317"/>
              <a:gd name="connsiteY322" fmla="*/ 1575717 h 2044133"/>
              <a:gd name="connsiteX323" fmla="*/ 1847272 w 1910317"/>
              <a:gd name="connsiteY323" fmla="*/ 1544194 h 2044133"/>
              <a:gd name="connsiteX324" fmla="*/ 1878794 w 1910317"/>
              <a:gd name="connsiteY324" fmla="*/ 1512671 h 2044133"/>
              <a:gd name="connsiteX325" fmla="*/ 1760028 w 1910317"/>
              <a:gd name="connsiteY325" fmla="*/ 1512671 h 2044133"/>
              <a:gd name="connsiteX326" fmla="*/ 1791551 w 1910317"/>
              <a:gd name="connsiteY326" fmla="*/ 1544194 h 2044133"/>
              <a:gd name="connsiteX327" fmla="*/ 1760028 w 1910317"/>
              <a:gd name="connsiteY327" fmla="*/ 1575717 h 2044133"/>
              <a:gd name="connsiteX328" fmla="*/ 1728505 w 1910317"/>
              <a:gd name="connsiteY328" fmla="*/ 1544194 h 2044133"/>
              <a:gd name="connsiteX329" fmla="*/ 1760028 w 1910317"/>
              <a:gd name="connsiteY329" fmla="*/ 1512671 h 2044133"/>
              <a:gd name="connsiteX330" fmla="*/ 1627644 w 1910317"/>
              <a:gd name="connsiteY330" fmla="*/ 1512671 h 2044133"/>
              <a:gd name="connsiteX331" fmla="*/ 1659167 w 1910317"/>
              <a:gd name="connsiteY331" fmla="*/ 1544194 h 2044133"/>
              <a:gd name="connsiteX332" fmla="*/ 1627644 w 1910317"/>
              <a:gd name="connsiteY332" fmla="*/ 1575717 h 2044133"/>
              <a:gd name="connsiteX333" fmla="*/ 1596121 w 1910317"/>
              <a:gd name="connsiteY333" fmla="*/ 1544194 h 2044133"/>
              <a:gd name="connsiteX334" fmla="*/ 1627644 w 1910317"/>
              <a:gd name="connsiteY334" fmla="*/ 1512671 h 2044133"/>
              <a:gd name="connsiteX335" fmla="*/ 1508878 w 1910317"/>
              <a:gd name="connsiteY335" fmla="*/ 1512671 h 2044133"/>
              <a:gd name="connsiteX336" fmla="*/ 1540400 w 1910317"/>
              <a:gd name="connsiteY336" fmla="*/ 1544194 h 2044133"/>
              <a:gd name="connsiteX337" fmla="*/ 1508878 w 1910317"/>
              <a:gd name="connsiteY337" fmla="*/ 1575717 h 2044133"/>
              <a:gd name="connsiteX338" fmla="*/ 1477355 w 1910317"/>
              <a:gd name="connsiteY338" fmla="*/ 1544194 h 2044133"/>
              <a:gd name="connsiteX339" fmla="*/ 1508878 w 1910317"/>
              <a:gd name="connsiteY339" fmla="*/ 1512671 h 2044133"/>
              <a:gd name="connsiteX340" fmla="*/ 1383310 w 1910317"/>
              <a:gd name="connsiteY340" fmla="*/ 1512671 h 2044133"/>
              <a:gd name="connsiteX341" fmla="*/ 1414833 w 1910317"/>
              <a:gd name="connsiteY341" fmla="*/ 1544194 h 2044133"/>
              <a:gd name="connsiteX342" fmla="*/ 1383310 w 1910317"/>
              <a:gd name="connsiteY342" fmla="*/ 1575717 h 2044133"/>
              <a:gd name="connsiteX343" fmla="*/ 1351788 w 1910317"/>
              <a:gd name="connsiteY343" fmla="*/ 1544194 h 2044133"/>
              <a:gd name="connsiteX344" fmla="*/ 1383310 w 1910317"/>
              <a:gd name="connsiteY344" fmla="*/ 1512671 h 2044133"/>
              <a:gd name="connsiteX345" fmla="*/ 1264544 w 1910317"/>
              <a:gd name="connsiteY345" fmla="*/ 1512671 h 2044133"/>
              <a:gd name="connsiteX346" fmla="*/ 1296067 w 1910317"/>
              <a:gd name="connsiteY346" fmla="*/ 1544194 h 2044133"/>
              <a:gd name="connsiteX347" fmla="*/ 1264544 w 1910317"/>
              <a:gd name="connsiteY347" fmla="*/ 1575717 h 2044133"/>
              <a:gd name="connsiteX348" fmla="*/ 1233021 w 1910317"/>
              <a:gd name="connsiteY348" fmla="*/ 1544194 h 2044133"/>
              <a:gd name="connsiteX349" fmla="*/ 1264544 w 1910317"/>
              <a:gd name="connsiteY349" fmla="*/ 1512671 h 2044133"/>
              <a:gd name="connsiteX350" fmla="*/ 1132160 w 1910317"/>
              <a:gd name="connsiteY350" fmla="*/ 1512671 h 2044133"/>
              <a:gd name="connsiteX351" fmla="*/ 1163683 w 1910317"/>
              <a:gd name="connsiteY351" fmla="*/ 1544194 h 2044133"/>
              <a:gd name="connsiteX352" fmla="*/ 1132160 w 1910317"/>
              <a:gd name="connsiteY352" fmla="*/ 1575717 h 2044133"/>
              <a:gd name="connsiteX353" fmla="*/ 1100637 w 1910317"/>
              <a:gd name="connsiteY353" fmla="*/ 1544194 h 2044133"/>
              <a:gd name="connsiteX354" fmla="*/ 1132160 w 1910317"/>
              <a:gd name="connsiteY354" fmla="*/ 1512671 h 2044133"/>
              <a:gd name="connsiteX355" fmla="*/ 1013394 w 1910317"/>
              <a:gd name="connsiteY355" fmla="*/ 1512671 h 2044133"/>
              <a:gd name="connsiteX356" fmla="*/ 1044916 w 1910317"/>
              <a:gd name="connsiteY356" fmla="*/ 1544194 h 2044133"/>
              <a:gd name="connsiteX357" fmla="*/ 1013394 w 1910317"/>
              <a:gd name="connsiteY357" fmla="*/ 1575717 h 2044133"/>
              <a:gd name="connsiteX358" fmla="*/ 981871 w 1910317"/>
              <a:gd name="connsiteY358" fmla="*/ 1544194 h 2044133"/>
              <a:gd name="connsiteX359" fmla="*/ 1013394 w 1910317"/>
              <a:gd name="connsiteY359" fmla="*/ 1512671 h 2044133"/>
              <a:gd name="connsiteX360" fmla="*/ 896923 w 1910317"/>
              <a:gd name="connsiteY360" fmla="*/ 1512671 h 2044133"/>
              <a:gd name="connsiteX361" fmla="*/ 928446 w 1910317"/>
              <a:gd name="connsiteY361" fmla="*/ 1544194 h 2044133"/>
              <a:gd name="connsiteX362" fmla="*/ 896923 w 1910317"/>
              <a:gd name="connsiteY362" fmla="*/ 1575717 h 2044133"/>
              <a:gd name="connsiteX363" fmla="*/ 865400 w 1910317"/>
              <a:gd name="connsiteY363" fmla="*/ 1544194 h 2044133"/>
              <a:gd name="connsiteX364" fmla="*/ 896923 w 1910317"/>
              <a:gd name="connsiteY364" fmla="*/ 1512671 h 2044133"/>
              <a:gd name="connsiteX365" fmla="*/ 778157 w 1910317"/>
              <a:gd name="connsiteY365" fmla="*/ 1512671 h 2044133"/>
              <a:gd name="connsiteX366" fmla="*/ 809680 w 1910317"/>
              <a:gd name="connsiteY366" fmla="*/ 1544194 h 2044133"/>
              <a:gd name="connsiteX367" fmla="*/ 778157 w 1910317"/>
              <a:gd name="connsiteY367" fmla="*/ 1575717 h 2044133"/>
              <a:gd name="connsiteX368" fmla="*/ 746634 w 1910317"/>
              <a:gd name="connsiteY368" fmla="*/ 1544194 h 2044133"/>
              <a:gd name="connsiteX369" fmla="*/ 778157 w 1910317"/>
              <a:gd name="connsiteY369" fmla="*/ 1512671 h 2044133"/>
              <a:gd name="connsiteX370" fmla="*/ 645773 w 1910317"/>
              <a:gd name="connsiteY370" fmla="*/ 1512671 h 2044133"/>
              <a:gd name="connsiteX371" fmla="*/ 677296 w 1910317"/>
              <a:gd name="connsiteY371" fmla="*/ 1544194 h 2044133"/>
              <a:gd name="connsiteX372" fmla="*/ 645773 w 1910317"/>
              <a:gd name="connsiteY372" fmla="*/ 1575717 h 2044133"/>
              <a:gd name="connsiteX373" fmla="*/ 614250 w 1910317"/>
              <a:gd name="connsiteY373" fmla="*/ 1544194 h 2044133"/>
              <a:gd name="connsiteX374" fmla="*/ 645773 w 1910317"/>
              <a:gd name="connsiteY374" fmla="*/ 1512671 h 2044133"/>
              <a:gd name="connsiteX375" fmla="*/ 527007 w 1910317"/>
              <a:gd name="connsiteY375" fmla="*/ 1512671 h 2044133"/>
              <a:gd name="connsiteX376" fmla="*/ 558529 w 1910317"/>
              <a:gd name="connsiteY376" fmla="*/ 1544194 h 2044133"/>
              <a:gd name="connsiteX377" fmla="*/ 527007 w 1910317"/>
              <a:gd name="connsiteY377" fmla="*/ 1575717 h 2044133"/>
              <a:gd name="connsiteX378" fmla="*/ 495484 w 1910317"/>
              <a:gd name="connsiteY378" fmla="*/ 1544194 h 2044133"/>
              <a:gd name="connsiteX379" fmla="*/ 527007 w 1910317"/>
              <a:gd name="connsiteY379" fmla="*/ 1512671 h 2044133"/>
              <a:gd name="connsiteX380" fmla="*/ 401439 w 1910317"/>
              <a:gd name="connsiteY380" fmla="*/ 1512671 h 2044133"/>
              <a:gd name="connsiteX381" fmla="*/ 432962 w 1910317"/>
              <a:gd name="connsiteY381" fmla="*/ 1544194 h 2044133"/>
              <a:gd name="connsiteX382" fmla="*/ 401439 w 1910317"/>
              <a:gd name="connsiteY382" fmla="*/ 1575717 h 2044133"/>
              <a:gd name="connsiteX383" fmla="*/ 369917 w 1910317"/>
              <a:gd name="connsiteY383" fmla="*/ 1544194 h 2044133"/>
              <a:gd name="connsiteX384" fmla="*/ 401439 w 1910317"/>
              <a:gd name="connsiteY384" fmla="*/ 1512671 h 2044133"/>
              <a:gd name="connsiteX385" fmla="*/ 282673 w 1910317"/>
              <a:gd name="connsiteY385" fmla="*/ 1512671 h 2044133"/>
              <a:gd name="connsiteX386" fmla="*/ 314196 w 1910317"/>
              <a:gd name="connsiteY386" fmla="*/ 1544194 h 2044133"/>
              <a:gd name="connsiteX387" fmla="*/ 282673 w 1910317"/>
              <a:gd name="connsiteY387" fmla="*/ 1575717 h 2044133"/>
              <a:gd name="connsiteX388" fmla="*/ 251150 w 1910317"/>
              <a:gd name="connsiteY388" fmla="*/ 1544194 h 2044133"/>
              <a:gd name="connsiteX389" fmla="*/ 282673 w 1910317"/>
              <a:gd name="connsiteY389" fmla="*/ 1512671 h 2044133"/>
              <a:gd name="connsiteX390" fmla="*/ 150289 w 1910317"/>
              <a:gd name="connsiteY390" fmla="*/ 1512671 h 2044133"/>
              <a:gd name="connsiteX391" fmla="*/ 181812 w 1910317"/>
              <a:gd name="connsiteY391" fmla="*/ 1544194 h 2044133"/>
              <a:gd name="connsiteX392" fmla="*/ 150289 w 1910317"/>
              <a:gd name="connsiteY392" fmla="*/ 1575717 h 2044133"/>
              <a:gd name="connsiteX393" fmla="*/ 118766 w 1910317"/>
              <a:gd name="connsiteY393" fmla="*/ 1544194 h 2044133"/>
              <a:gd name="connsiteX394" fmla="*/ 150289 w 1910317"/>
              <a:gd name="connsiteY394" fmla="*/ 1512671 h 2044133"/>
              <a:gd name="connsiteX395" fmla="*/ 31523 w 1910317"/>
              <a:gd name="connsiteY395" fmla="*/ 1512671 h 2044133"/>
              <a:gd name="connsiteX396" fmla="*/ 63045 w 1910317"/>
              <a:gd name="connsiteY396" fmla="*/ 1544194 h 2044133"/>
              <a:gd name="connsiteX397" fmla="*/ 31523 w 1910317"/>
              <a:gd name="connsiteY397" fmla="*/ 1575717 h 2044133"/>
              <a:gd name="connsiteX398" fmla="*/ 0 w 1910317"/>
              <a:gd name="connsiteY398" fmla="*/ 1544194 h 2044133"/>
              <a:gd name="connsiteX399" fmla="*/ 31523 w 1910317"/>
              <a:gd name="connsiteY399" fmla="*/ 1512671 h 2044133"/>
              <a:gd name="connsiteX400" fmla="*/ 1878794 w 1910317"/>
              <a:gd name="connsiteY400" fmla="*/ 1395568 h 2044133"/>
              <a:gd name="connsiteX401" fmla="*/ 1910317 w 1910317"/>
              <a:gd name="connsiteY401" fmla="*/ 1427089 h 2044133"/>
              <a:gd name="connsiteX402" fmla="*/ 1878794 w 1910317"/>
              <a:gd name="connsiteY402" fmla="*/ 1458612 h 2044133"/>
              <a:gd name="connsiteX403" fmla="*/ 1847272 w 1910317"/>
              <a:gd name="connsiteY403" fmla="*/ 1427089 h 2044133"/>
              <a:gd name="connsiteX404" fmla="*/ 1878794 w 1910317"/>
              <a:gd name="connsiteY404" fmla="*/ 1395568 h 2044133"/>
              <a:gd name="connsiteX405" fmla="*/ 1760028 w 1910317"/>
              <a:gd name="connsiteY405" fmla="*/ 1395568 h 2044133"/>
              <a:gd name="connsiteX406" fmla="*/ 1791551 w 1910317"/>
              <a:gd name="connsiteY406" fmla="*/ 1427089 h 2044133"/>
              <a:gd name="connsiteX407" fmla="*/ 1760028 w 1910317"/>
              <a:gd name="connsiteY407" fmla="*/ 1458612 h 2044133"/>
              <a:gd name="connsiteX408" fmla="*/ 1728505 w 1910317"/>
              <a:gd name="connsiteY408" fmla="*/ 1427089 h 2044133"/>
              <a:gd name="connsiteX409" fmla="*/ 1760028 w 1910317"/>
              <a:gd name="connsiteY409" fmla="*/ 1395568 h 2044133"/>
              <a:gd name="connsiteX410" fmla="*/ 1627644 w 1910317"/>
              <a:gd name="connsiteY410" fmla="*/ 1395568 h 2044133"/>
              <a:gd name="connsiteX411" fmla="*/ 1659167 w 1910317"/>
              <a:gd name="connsiteY411" fmla="*/ 1427089 h 2044133"/>
              <a:gd name="connsiteX412" fmla="*/ 1627644 w 1910317"/>
              <a:gd name="connsiteY412" fmla="*/ 1458612 h 2044133"/>
              <a:gd name="connsiteX413" fmla="*/ 1596121 w 1910317"/>
              <a:gd name="connsiteY413" fmla="*/ 1427089 h 2044133"/>
              <a:gd name="connsiteX414" fmla="*/ 1627644 w 1910317"/>
              <a:gd name="connsiteY414" fmla="*/ 1395568 h 2044133"/>
              <a:gd name="connsiteX415" fmla="*/ 1508878 w 1910317"/>
              <a:gd name="connsiteY415" fmla="*/ 1395568 h 2044133"/>
              <a:gd name="connsiteX416" fmla="*/ 1540400 w 1910317"/>
              <a:gd name="connsiteY416" fmla="*/ 1427089 h 2044133"/>
              <a:gd name="connsiteX417" fmla="*/ 1508878 w 1910317"/>
              <a:gd name="connsiteY417" fmla="*/ 1458612 h 2044133"/>
              <a:gd name="connsiteX418" fmla="*/ 1477355 w 1910317"/>
              <a:gd name="connsiteY418" fmla="*/ 1427089 h 2044133"/>
              <a:gd name="connsiteX419" fmla="*/ 1508878 w 1910317"/>
              <a:gd name="connsiteY419" fmla="*/ 1395568 h 2044133"/>
              <a:gd name="connsiteX420" fmla="*/ 1383310 w 1910317"/>
              <a:gd name="connsiteY420" fmla="*/ 1395568 h 2044133"/>
              <a:gd name="connsiteX421" fmla="*/ 1414833 w 1910317"/>
              <a:gd name="connsiteY421" fmla="*/ 1427089 h 2044133"/>
              <a:gd name="connsiteX422" fmla="*/ 1383310 w 1910317"/>
              <a:gd name="connsiteY422" fmla="*/ 1458612 h 2044133"/>
              <a:gd name="connsiteX423" fmla="*/ 1351788 w 1910317"/>
              <a:gd name="connsiteY423" fmla="*/ 1427089 h 2044133"/>
              <a:gd name="connsiteX424" fmla="*/ 1383310 w 1910317"/>
              <a:gd name="connsiteY424" fmla="*/ 1395568 h 2044133"/>
              <a:gd name="connsiteX425" fmla="*/ 1264544 w 1910317"/>
              <a:gd name="connsiteY425" fmla="*/ 1395568 h 2044133"/>
              <a:gd name="connsiteX426" fmla="*/ 1296067 w 1910317"/>
              <a:gd name="connsiteY426" fmla="*/ 1427089 h 2044133"/>
              <a:gd name="connsiteX427" fmla="*/ 1264544 w 1910317"/>
              <a:gd name="connsiteY427" fmla="*/ 1458612 h 2044133"/>
              <a:gd name="connsiteX428" fmla="*/ 1233021 w 1910317"/>
              <a:gd name="connsiteY428" fmla="*/ 1427089 h 2044133"/>
              <a:gd name="connsiteX429" fmla="*/ 1264544 w 1910317"/>
              <a:gd name="connsiteY429" fmla="*/ 1395568 h 2044133"/>
              <a:gd name="connsiteX430" fmla="*/ 1132160 w 1910317"/>
              <a:gd name="connsiteY430" fmla="*/ 1395568 h 2044133"/>
              <a:gd name="connsiteX431" fmla="*/ 1163683 w 1910317"/>
              <a:gd name="connsiteY431" fmla="*/ 1427089 h 2044133"/>
              <a:gd name="connsiteX432" fmla="*/ 1132160 w 1910317"/>
              <a:gd name="connsiteY432" fmla="*/ 1458612 h 2044133"/>
              <a:gd name="connsiteX433" fmla="*/ 1100637 w 1910317"/>
              <a:gd name="connsiteY433" fmla="*/ 1427089 h 2044133"/>
              <a:gd name="connsiteX434" fmla="*/ 1132160 w 1910317"/>
              <a:gd name="connsiteY434" fmla="*/ 1395568 h 2044133"/>
              <a:gd name="connsiteX435" fmla="*/ 1013394 w 1910317"/>
              <a:gd name="connsiteY435" fmla="*/ 1395568 h 2044133"/>
              <a:gd name="connsiteX436" fmla="*/ 1044916 w 1910317"/>
              <a:gd name="connsiteY436" fmla="*/ 1427089 h 2044133"/>
              <a:gd name="connsiteX437" fmla="*/ 1013394 w 1910317"/>
              <a:gd name="connsiteY437" fmla="*/ 1458612 h 2044133"/>
              <a:gd name="connsiteX438" fmla="*/ 981871 w 1910317"/>
              <a:gd name="connsiteY438" fmla="*/ 1427089 h 2044133"/>
              <a:gd name="connsiteX439" fmla="*/ 1013394 w 1910317"/>
              <a:gd name="connsiteY439" fmla="*/ 1395568 h 2044133"/>
              <a:gd name="connsiteX440" fmla="*/ 896923 w 1910317"/>
              <a:gd name="connsiteY440" fmla="*/ 1395568 h 2044133"/>
              <a:gd name="connsiteX441" fmla="*/ 928446 w 1910317"/>
              <a:gd name="connsiteY441" fmla="*/ 1427089 h 2044133"/>
              <a:gd name="connsiteX442" fmla="*/ 896923 w 1910317"/>
              <a:gd name="connsiteY442" fmla="*/ 1458612 h 2044133"/>
              <a:gd name="connsiteX443" fmla="*/ 865400 w 1910317"/>
              <a:gd name="connsiteY443" fmla="*/ 1427089 h 2044133"/>
              <a:gd name="connsiteX444" fmla="*/ 896923 w 1910317"/>
              <a:gd name="connsiteY444" fmla="*/ 1395568 h 2044133"/>
              <a:gd name="connsiteX445" fmla="*/ 778157 w 1910317"/>
              <a:gd name="connsiteY445" fmla="*/ 1395568 h 2044133"/>
              <a:gd name="connsiteX446" fmla="*/ 809680 w 1910317"/>
              <a:gd name="connsiteY446" fmla="*/ 1427089 h 2044133"/>
              <a:gd name="connsiteX447" fmla="*/ 778157 w 1910317"/>
              <a:gd name="connsiteY447" fmla="*/ 1458612 h 2044133"/>
              <a:gd name="connsiteX448" fmla="*/ 746634 w 1910317"/>
              <a:gd name="connsiteY448" fmla="*/ 1427089 h 2044133"/>
              <a:gd name="connsiteX449" fmla="*/ 778157 w 1910317"/>
              <a:gd name="connsiteY449" fmla="*/ 1395568 h 2044133"/>
              <a:gd name="connsiteX450" fmla="*/ 645773 w 1910317"/>
              <a:gd name="connsiteY450" fmla="*/ 1395568 h 2044133"/>
              <a:gd name="connsiteX451" fmla="*/ 677296 w 1910317"/>
              <a:gd name="connsiteY451" fmla="*/ 1427089 h 2044133"/>
              <a:gd name="connsiteX452" fmla="*/ 645773 w 1910317"/>
              <a:gd name="connsiteY452" fmla="*/ 1458612 h 2044133"/>
              <a:gd name="connsiteX453" fmla="*/ 614250 w 1910317"/>
              <a:gd name="connsiteY453" fmla="*/ 1427089 h 2044133"/>
              <a:gd name="connsiteX454" fmla="*/ 645773 w 1910317"/>
              <a:gd name="connsiteY454" fmla="*/ 1395568 h 2044133"/>
              <a:gd name="connsiteX455" fmla="*/ 527007 w 1910317"/>
              <a:gd name="connsiteY455" fmla="*/ 1395568 h 2044133"/>
              <a:gd name="connsiteX456" fmla="*/ 558529 w 1910317"/>
              <a:gd name="connsiteY456" fmla="*/ 1427089 h 2044133"/>
              <a:gd name="connsiteX457" fmla="*/ 527007 w 1910317"/>
              <a:gd name="connsiteY457" fmla="*/ 1458612 h 2044133"/>
              <a:gd name="connsiteX458" fmla="*/ 495484 w 1910317"/>
              <a:gd name="connsiteY458" fmla="*/ 1427089 h 2044133"/>
              <a:gd name="connsiteX459" fmla="*/ 527007 w 1910317"/>
              <a:gd name="connsiteY459" fmla="*/ 1395568 h 2044133"/>
              <a:gd name="connsiteX460" fmla="*/ 401439 w 1910317"/>
              <a:gd name="connsiteY460" fmla="*/ 1395568 h 2044133"/>
              <a:gd name="connsiteX461" fmla="*/ 432962 w 1910317"/>
              <a:gd name="connsiteY461" fmla="*/ 1427089 h 2044133"/>
              <a:gd name="connsiteX462" fmla="*/ 401439 w 1910317"/>
              <a:gd name="connsiteY462" fmla="*/ 1458612 h 2044133"/>
              <a:gd name="connsiteX463" fmla="*/ 369917 w 1910317"/>
              <a:gd name="connsiteY463" fmla="*/ 1427089 h 2044133"/>
              <a:gd name="connsiteX464" fmla="*/ 401439 w 1910317"/>
              <a:gd name="connsiteY464" fmla="*/ 1395568 h 2044133"/>
              <a:gd name="connsiteX465" fmla="*/ 282673 w 1910317"/>
              <a:gd name="connsiteY465" fmla="*/ 1395568 h 2044133"/>
              <a:gd name="connsiteX466" fmla="*/ 314196 w 1910317"/>
              <a:gd name="connsiteY466" fmla="*/ 1427089 h 2044133"/>
              <a:gd name="connsiteX467" fmla="*/ 282673 w 1910317"/>
              <a:gd name="connsiteY467" fmla="*/ 1458612 h 2044133"/>
              <a:gd name="connsiteX468" fmla="*/ 251150 w 1910317"/>
              <a:gd name="connsiteY468" fmla="*/ 1427089 h 2044133"/>
              <a:gd name="connsiteX469" fmla="*/ 282673 w 1910317"/>
              <a:gd name="connsiteY469" fmla="*/ 1395568 h 2044133"/>
              <a:gd name="connsiteX470" fmla="*/ 150289 w 1910317"/>
              <a:gd name="connsiteY470" fmla="*/ 1395568 h 2044133"/>
              <a:gd name="connsiteX471" fmla="*/ 181812 w 1910317"/>
              <a:gd name="connsiteY471" fmla="*/ 1427089 h 2044133"/>
              <a:gd name="connsiteX472" fmla="*/ 150289 w 1910317"/>
              <a:gd name="connsiteY472" fmla="*/ 1458612 h 2044133"/>
              <a:gd name="connsiteX473" fmla="*/ 118766 w 1910317"/>
              <a:gd name="connsiteY473" fmla="*/ 1427089 h 2044133"/>
              <a:gd name="connsiteX474" fmla="*/ 150289 w 1910317"/>
              <a:gd name="connsiteY474" fmla="*/ 1395568 h 2044133"/>
              <a:gd name="connsiteX475" fmla="*/ 31523 w 1910317"/>
              <a:gd name="connsiteY475" fmla="*/ 1395568 h 2044133"/>
              <a:gd name="connsiteX476" fmla="*/ 63045 w 1910317"/>
              <a:gd name="connsiteY476" fmla="*/ 1427089 h 2044133"/>
              <a:gd name="connsiteX477" fmla="*/ 31523 w 1910317"/>
              <a:gd name="connsiteY477" fmla="*/ 1458612 h 2044133"/>
              <a:gd name="connsiteX478" fmla="*/ 0 w 1910317"/>
              <a:gd name="connsiteY478" fmla="*/ 1427089 h 2044133"/>
              <a:gd name="connsiteX479" fmla="*/ 31523 w 1910317"/>
              <a:gd name="connsiteY479" fmla="*/ 1395568 h 2044133"/>
              <a:gd name="connsiteX480" fmla="*/ 1878794 w 1910317"/>
              <a:gd name="connsiteY480" fmla="*/ 1278463 h 2044133"/>
              <a:gd name="connsiteX481" fmla="*/ 1910317 w 1910317"/>
              <a:gd name="connsiteY481" fmla="*/ 1309985 h 2044133"/>
              <a:gd name="connsiteX482" fmla="*/ 1878794 w 1910317"/>
              <a:gd name="connsiteY482" fmla="*/ 1341508 h 2044133"/>
              <a:gd name="connsiteX483" fmla="*/ 1847272 w 1910317"/>
              <a:gd name="connsiteY483" fmla="*/ 1309985 h 2044133"/>
              <a:gd name="connsiteX484" fmla="*/ 1878794 w 1910317"/>
              <a:gd name="connsiteY484" fmla="*/ 1278463 h 2044133"/>
              <a:gd name="connsiteX485" fmla="*/ 1760028 w 1910317"/>
              <a:gd name="connsiteY485" fmla="*/ 1278463 h 2044133"/>
              <a:gd name="connsiteX486" fmla="*/ 1791551 w 1910317"/>
              <a:gd name="connsiteY486" fmla="*/ 1309985 h 2044133"/>
              <a:gd name="connsiteX487" fmla="*/ 1760028 w 1910317"/>
              <a:gd name="connsiteY487" fmla="*/ 1341508 h 2044133"/>
              <a:gd name="connsiteX488" fmla="*/ 1728505 w 1910317"/>
              <a:gd name="connsiteY488" fmla="*/ 1309985 h 2044133"/>
              <a:gd name="connsiteX489" fmla="*/ 1760028 w 1910317"/>
              <a:gd name="connsiteY489" fmla="*/ 1278463 h 2044133"/>
              <a:gd name="connsiteX490" fmla="*/ 1627644 w 1910317"/>
              <a:gd name="connsiteY490" fmla="*/ 1278463 h 2044133"/>
              <a:gd name="connsiteX491" fmla="*/ 1659167 w 1910317"/>
              <a:gd name="connsiteY491" fmla="*/ 1309985 h 2044133"/>
              <a:gd name="connsiteX492" fmla="*/ 1627644 w 1910317"/>
              <a:gd name="connsiteY492" fmla="*/ 1341508 h 2044133"/>
              <a:gd name="connsiteX493" fmla="*/ 1596121 w 1910317"/>
              <a:gd name="connsiteY493" fmla="*/ 1309985 h 2044133"/>
              <a:gd name="connsiteX494" fmla="*/ 1627644 w 1910317"/>
              <a:gd name="connsiteY494" fmla="*/ 1278463 h 2044133"/>
              <a:gd name="connsiteX495" fmla="*/ 1508878 w 1910317"/>
              <a:gd name="connsiteY495" fmla="*/ 1278463 h 2044133"/>
              <a:gd name="connsiteX496" fmla="*/ 1540400 w 1910317"/>
              <a:gd name="connsiteY496" fmla="*/ 1309985 h 2044133"/>
              <a:gd name="connsiteX497" fmla="*/ 1508878 w 1910317"/>
              <a:gd name="connsiteY497" fmla="*/ 1341508 h 2044133"/>
              <a:gd name="connsiteX498" fmla="*/ 1477355 w 1910317"/>
              <a:gd name="connsiteY498" fmla="*/ 1309985 h 2044133"/>
              <a:gd name="connsiteX499" fmla="*/ 1508878 w 1910317"/>
              <a:gd name="connsiteY499" fmla="*/ 1278463 h 2044133"/>
              <a:gd name="connsiteX500" fmla="*/ 1383310 w 1910317"/>
              <a:gd name="connsiteY500" fmla="*/ 1278463 h 2044133"/>
              <a:gd name="connsiteX501" fmla="*/ 1414833 w 1910317"/>
              <a:gd name="connsiteY501" fmla="*/ 1309985 h 2044133"/>
              <a:gd name="connsiteX502" fmla="*/ 1383310 w 1910317"/>
              <a:gd name="connsiteY502" fmla="*/ 1341508 h 2044133"/>
              <a:gd name="connsiteX503" fmla="*/ 1351788 w 1910317"/>
              <a:gd name="connsiteY503" fmla="*/ 1309985 h 2044133"/>
              <a:gd name="connsiteX504" fmla="*/ 1383310 w 1910317"/>
              <a:gd name="connsiteY504" fmla="*/ 1278463 h 2044133"/>
              <a:gd name="connsiteX505" fmla="*/ 1264544 w 1910317"/>
              <a:gd name="connsiteY505" fmla="*/ 1278463 h 2044133"/>
              <a:gd name="connsiteX506" fmla="*/ 1296067 w 1910317"/>
              <a:gd name="connsiteY506" fmla="*/ 1309985 h 2044133"/>
              <a:gd name="connsiteX507" fmla="*/ 1264544 w 1910317"/>
              <a:gd name="connsiteY507" fmla="*/ 1341508 h 2044133"/>
              <a:gd name="connsiteX508" fmla="*/ 1233021 w 1910317"/>
              <a:gd name="connsiteY508" fmla="*/ 1309985 h 2044133"/>
              <a:gd name="connsiteX509" fmla="*/ 1264544 w 1910317"/>
              <a:gd name="connsiteY509" fmla="*/ 1278463 h 2044133"/>
              <a:gd name="connsiteX510" fmla="*/ 1132160 w 1910317"/>
              <a:gd name="connsiteY510" fmla="*/ 1278463 h 2044133"/>
              <a:gd name="connsiteX511" fmla="*/ 1163683 w 1910317"/>
              <a:gd name="connsiteY511" fmla="*/ 1309985 h 2044133"/>
              <a:gd name="connsiteX512" fmla="*/ 1132160 w 1910317"/>
              <a:gd name="connsiteY512" fmla="*/ 1341508 h 2044133"/>
              <a:gd name="connsiteX513" fmla="*/ 1100637 w 1910317"/>
              <a:gd name="connsiteY513" fmla="*/ 1309985 h 2044133"/>
              <a:gd name="connsiteX514" fmla="*/ 1132160 w 1910317"/>
              <a:gd name="connsiteY514" fmla="*/ 1278463 h 2044133"/>
              <a:gd name="connsiteX515" fmla="*/ 1013394 w 1910317"/>
              <a:gd name="connsiteY515" fmla="*/ 1278463 h 2044133"/>
              <a:gd name="connsiteX516" fmla="*/ 1044916 w 1910317"/>
              <a:gd name="connsiteY516" fmla="*/ 1309985 h 2044133"/>
              <a:gd name="connsiteX517" fmla="*/ 1013394 w 1910317"/>
              <a:gd name="connsiteY517" fmla="*/ 1341508 h 2044133"/>
              <a:gd name="connsiteX518" fmla="*/ 981871 w 1910317"/>
              <a:gd name="connsiteY518" fmla="*/ 1309985 h 2044133"/>
              <a:gd name="connsiteX519" fmla="*/ 1013394 w 1910317"/>
              <a:gd name="connsiteY519" fmla="*/ 1278463 h 2044133"/>
              <a:gd name="connsiteX520" fmla="*/ 896923 w 1910317"/>
              <a:gd name="connsiteY520" fmla="*/ 1278463 h 2044133"/>
              <a:gd name="connsiteX521" fmla="*/ 928446 w 1910317"/>
              <a:gd name="connsiteY521" fmla="*/ 1309985 h 2044133"/>
              <a:gd name="connsiteX522" fmla="*/ 896923 w 1910317"/>
              <a:gd name="connsiteY522" fmla="*/ 1341508 h 2044133"/>
              <a:gd name="connsiteX523" fmla="*/ 865400 w 1910317"/>
              <a:gd name="connsiteY523" fmla="*/ 1309985 h 2044133"/>
              <a:gd name="connsiteX524" fmla="*/ 896923 w 1910317"/>
              <a:gd name="connsiteY524" fmla="*/ 1278463 h 2044133"/>
              <a:gd name="connsiteX525" fmla="*/ 778157 w 1910317"/>
              <a:gd name="connsiteY525" fmla="*/ 1278463 h 2044133"/>
              <a:gd name="connsiteX526" fmla="*/ 809680 w 1910317"/>
              <a:gd name="connsiteY526" fmla="*/ 1309985 h 2044133"/>
              <a:gd name="connsiteX527" fmla="*/ 778157 w 1910317"/>
              <a:gd name="connsiteY527" fmla="*/ 1341508 h 2044133"/>
              <a:gd name="connsiteX528" fmla="*/ 746634 w 1910317"/>
              <a:gd name="connsiteY528" fmla="*/ 1309985 h 2044133"/>
              <a:gd name="connsiteX529" fmla="*/ 778157 w 1910317"/>
              <a:gd name="connsiteY529" fmla="*/ 1278463 h 2044133"/>
              <a:gd name="connsiteX530" fmla="*/ 645773 w 1910317"/>
              <a:gd name="connsiteY530" fmla="*/ 1278463 h 2044133"/>
              <a:gd name="connsiteX531" fmla="*/ 677296 w 1910317"/>
              <a:gd name="connsiteY531" fmla="*/ 1309985 h 2044133"/>
              <a:gd name="connsiteX532" fmla="*/ 645773 w 1910317"/>
              <a:gd name="connsiteY532" fmla="*/ 1341508 h 2044133"/>
              <a:gd name="connsiteX533" fmla="*/ 614250 w 1910317"/>
              <a:gd name="connsiteY533" fmla="*/ 1309985 h 2044133"/>
              <a:gd name="connsiteX534" fmla="*/ 645773 w 1910317"/>
              <a:gd name="connsiteY534" fmla="*/ 1278463 h 2044133"/>
              <a:gd name="connsiteX535" fmla="*/ 527007 w 1910317"/>
              <a:gd name="connsiteY535" fmla="*/ 1278463 h 2044133"/>
              <a:gd name="connsiteX536" fmla="*/ 558529 w 1910317"/>
              <a:gd name="connsiteY536" fmla="*/ 1309985 h 2044133"/>
              <a:gd name="connsiteX537" fmla="*/ 527007 w 1910317"/>
              <a:gd name="connsiteY537" fmla="*/ 1341508 h 2044133"/>
              <a:gd name="connsiteX538" fmla="*/ 495484 w 1910317"/>
              <a:gd name="connsiteY538" fmla="*/ 1309985 h 2044133"/>
              <a:gd name="connsiteX539" fmla="*/ 527007 w 1910317"/>
              <a:gd name="connsiteY539" fmla="*/ 1278463 h 2044133"/>
              <a:gd name="connsiteX540" fmla="*/ 401439 w 1910317"/>
              <a:gd name="connsiteY540" fmla="*/ 1278463 h 2044133"/>
              <a:gd name="connsiteX541" fmla="*/ 432962 w 1910317"/>
              <a:gd name="connsiteY541" fmla="*/ 1309985 h 2044133"/>
              <a:gd name="connsiteX542" fmla="*/ 401439 w 1910317"/>
              <a:gd name="connsiteY542" fmla="*/ 1341508 h 2044133"/>
              <a:gd name="connsiteX543" fmla="*/ 369917 w 1910317"/>
              <a:gd name="connsiteY543" fmla="*/ 1309985 h 2044133"/>
              <a:gd name="connsiteX544" fmla="*/ 401439 w 1910317"/>
              <a:gd name="connsiteY544" fmla="*/ 1278463 h 2044133"/>
              <a:gd name="connsiteX545" fmla="*/ 282673 w 1910317"/>
              <a:gd name="connsiteY545" fmla="*/ 1278463 h 2044133"/>
              <a:gd name="connsiteX546" fmla="*/ 314196 w 1910317"/>
              <a:gd name="connsiteY546" fmla="*/ 1309985 h 2044133"/>
              <a:gd name="connsiteX547" fmla="*/ 282673 w 1910317"/>
              <a:gd name="connsiteY547" fmla="*/ 1341508 h 2044133"/>
              <a:gd name="connsiteX548" fmla="*/ 251150 w 1910317"/>
              <a:gd name="connsiteY548" fmla="*/ 1309985 h 2044133"/>
              <a:gd name="connsiteX549" fmla="*/ 282673 w 1910317"/>
              <a:gd name="connsiteY549" fmla="*/ 1278463 h 2044133"/>
              <a:gd name="connsiteX550" fmla="*/ 150289 w 1910317"/>
              <a:gd name="connsiteY550" fmla="*/ 1278463 h 2044133"/>
              <a:gd name="connsiteX551" fmla="*/ 181812 w 1910317"/>
              <a:gd name="connsiteY551" fmla="*/ 1309985 h 2044133"/>
              <a:gd name="connsiteX552" fmla="*/ 150289 w 1910317"/>
              <a:gd name="connsiteY552" fmla="*/ 1341508 h 2044133"/>
              <a:gd name="connsiteX553" fmla="*/ 118766 w 1910317"/>
              <a:gd name="connsiteY553" fmla="*/ 1309985 h 2044133"/>
              <a:gd name="connsiteX554" fmla="*/ 150289 w 1910317"/>
              <a:gd name="connsiteY554" fmla="*/ 1278463 h 2044133"/>
              <a:gd name="connsiteX555" fmla="*/ 31523 w 1910317"/>
              <a:gd name="connsiteY555" fmla="*/ 1278463 h 2044133"/>
              <a:gd name="connsiteX556" fmla="*/ 63045 w 1910317"/>
              <a:gd name="connsiteY556" fmla="*/ 1309985 h 2044133"/>
              <a:gd name="connsiteX557" fmla="*/ 31523 w 1910317"/>
              <a:gd name="connsiteY557" fmla="*/ 1341508 h 2044133"/>
              <a:gd name="connsiteX558" fmla="*/ 0 w 1910317"/>
              <a:gd name="connsiteY558" fmla="*/ 1309985 h 2044133"/>
              <a:gd name="connsiteX559" fmla="*/ 31523 w 1910317"/>
              <a:gd name="connsiteY559" fmla="*/ 1278463 h 2044133"/>
              <a:gd name="connsiteX560" fmla="*/ 1878794 w 1910317"/>
              <a:gd name="connsiteY560" fmla="*/ 1161359 h 2044133"/>
              <a:gd name="connsiteX561" fmla="*/ 1910317 w 1910317"/>
              <a:gd name="connsiteY561" fmla="*/ 1192882 h 2044133"/>
              <a:gd name="connsiteX562" fmla="*/ 1878794 w 1910317"/>
              <a:gd name="connsiteY562" fmla="*/ 1224403 h 2044133"/>
              <a:gd name="connsiteX563" fmla="*/ 1847272 w 1910317"/>
              <a:gd name="connsiteY563" fmla="*/ 1192882 h 2044133"/>
              <a:gd name="connsiteX564" fmla="*/ 1878794 w 1910317"/>
              <a:gd name="connsiteY564" fmla="*/ 1161359 h 2044133"/>
              <a:gd name="connsiteX565" fmla="*/ 1760028 w 1910317"/>
              <a:gd name="connsiteY565" fmla="*/ 1161359 h 2044133"/>
              <a:gd name="connsiteX566" fmla="*/ 1791551 w 1910317"/>
              <a:gd name="connsiteY566" fmla="*/ 1192882 h 2044133"/>
              <a:gd name="connsiteX567" fmla="*/ 1760028 w 1910317"/>
              <a:gd name="connsiteY567" fmla="*/ 1224403 h 2044133"/>
              <a:gd name="connsiteX568" fmla="*/ 1728505 w 1910317"/>
              <a:gd name="connsiteY568" fmla="*/ 1192882 h 2044133"/>
              <a:gd name="connsiteX569" fmla="*/ 1760028 w 1910317"/>
              <a:gd name="connsiteY569" fmla="*/ 1161359 h 2044133"/>
              <a:gd name="connsiteX570" fmla="*/ 1627644 w 1910317"/>
              <a:gd name="connsiteY570" fmla="*/ 1161359 h 2044133"/>
              <a:gd name="connsiteX571" fmla="*/ 1659167 w 1910317"/>
              <a:gd name="connsiteY571" fmla="*/ 1192882 h 2044133"/>
              <a:gd name="connsiteX572" fmla="*/ 1627644 w 1910317"/>
              <a:gd name="connsiteY572" fmla="*/ 1224403 h 2044133"/>
              <a:gd name="connsiteX573" fmla="*/ 1596121 w 1910317"/>
              <a:gd name="connsiteY573" fmla="*/ 1192882 h 2044133"/>
              <a:gd name="connsiteX574" fmla="*/ 1627644 w 1910317"/>
              <a:gd name="connsiteY574" fmla="*/ 1161359 h 2044133"/>
              <a:gd name="connsiteX575" fmla="*/ 1508878 w 1910317"/>
              <a:gd name="connsiteY575" fmla="*/ 1161359 h 2044133"/>
              <a:gd name="connsiteX576" fmla="*/ 1540400 w 1910317"/>
              <a:gd name="connsiteY576" fmla="*/ 1192882 h 2044133"/>
              <a:gd name="connsiteX577" fmla="*/ 1508878 w 1910317"/>
              <a:gd name="connsiteY577" fmla="*/ 1224403 h 2044133"/>
              <a:gd name="connsiteX578" fmla="*/ 1477355 w 1910317"/>
              <a:gd name="connsiteY578" fmla="*/ 1192882 h 2044133"/>
              <a:gd name="connsiteX579" fmla="*/ 1508878 w 1910317"/>
              <a:gd name="connsiteY579" fmla="*/ 1161359 h 2044133"/>
              <a:gd name="connsiteX580" fmla="*/ 1383310 w 1910317"/>
              <a:gd name="connsiteY580" fmla="*/ 1161359 h 2044133"/>
              <a:gd name="connsiteX581" fmla="*/ 1414833 w 1910317"/>
              <a:gd name="connsiteY581" fmla="*/ 1192882 h 2044133"/>
              <a:gd name="connsiteX582" fmla="*/ 1383310 w 1910317"/>
              <a:gd name="connsiteY582" fmla="*/ 1224403 h 2044133"/>
              <a:gd name="connsiteX583" fmla="*/ 1351788 w 1910317"/>
              <a:gd name="connsiteY583" fmla="*/ 1192882 h 2044133"/>
              <a:gd name="connsiteX584" fmla="*/ 1383310 w 1910317"/>
              <a:gd name="connsiteY584" fmla="*/ 1161359 h 2044133"/>
              <a:gd name="connsiteX585" fmla="*/ 1264544 w 1910317"/>
              <a:gd name="connsiteY585" fmla="*/ 1161359 h 2044133"/>
              <a:gd name="connsiteX586" fmla="*/ 1296067 w 1910317"/>
              <a:gd name="connsiteY586" fmla="*/ 1192882 h 2044133"/>
              <a:gd name="connsiteX587" fmla="*/ 1264544 w 1910317"/>
              <a:gd name="connsiteY587" fmla="*/ 1224403 h 2044133"/>
              <a:gd name="connsiteX588" fmla="*/ 1233021 w 1910317"/>
              <a:gd name="connsiteY588" fmla="*/ 1192882 h 2044133"/>
              <a:gd name="connsiteX589" fmla="*/ 1264544 w 1910317"/>
              <a:gd name="connsiteY589" fmla="*/ 1161359 h 2044133"/>
              <a:gd name="connsiteX590" fmla="*/ 1132160 w 1910317"/>
              <a:gd name="connsiteY590" fmla="*/ 1161359 h 2044133"/>
              <a:gd name="connsiteX591" fmla="*/ 1163683 w 1910317"/>
              <a:gd name="connsiteY591" fmla="*/ 1192882 h 2044133"/>
              <a:gd name="connsiteX592" fmla="*/ 1132160 w 1910317"/>
              <a:gd name="connsiteY592" fmla="*/ 1224403 h 2044133"/>
              <a:gd name="connsiteX593" fmla="*/ 1100637 w 1910317"/>
              <a:gd name="connsiteY593" fmla="*/ 1192882 h 2044133"/>
              <a:gd name="connsiteX594" fmla="*/ 1132160 w 1910317"/>
              <a:gd name="connsiteY594" fmla="*/ 1161359 h 2044133"/>
              <a:gd name="connsiteX595" fmla="*/ 1013394 w 1910317"/>
              <a:gd name="connsiteY595" fmla="*/ 1161359 h 2044133"/>
              <a:gd name="connsiteX596" fmla="*/ 1044916 w 1910317"/>
              <a:gd name="connsiteY596" fmla="*/ 1192882 h 2044133"/>
              <a:gd name="connsiteX597" fmla="*/ 1013394 w 1910317"/>
              <a:gd name="connsiteY597" fmla="*/ 1224403 h 2044133"/>
              <a:gd name="connsiteX598" fmla="*/ 981871 w 1910317"/>
              <a:gd name="connsiteY598" fmla="*/ 1192882 h 2044133"/>
              <a:gd name="connsiteX599" fmla="*/ 1013394 w 1910317"/>
              <a:gd name="connsiteY599" fmla="*/ 1161359 h 2044133"/>
              <a:gd name="connsiteX600" fmla="*/ 896923 w 1910317"/>
              <a:gd name="connsiteY600" fmla="*/ 1161359 h 2044133"/>
              <a:gd name="connsiteX601" fmla="*/ 928446 w 1910317"/>
              <a:gd name="connsiteY601" fmla="*/ 1192882 h 2044133"/>
              <a:gd name="connsiteX602" fmla="*/ 896923 w 1910317"/>
              <a:gd name="connsiteY602" fmla="*/ 1224403 h 2044133"/>
              <a:gd name="connsiteX603" fmla="*/ 865400 w 1910317"/>
              <a:gd name="connsiteY603" fmla="*/ 1192882 h 2044133"/>
              <a:gd name="connsiteX604" fmla="*/ 896923 w 1910317"/>
              <a:gd name="connsiteY604" fmla="*/ 1161359 h 2044133"/>
              <a:gd name="connsiteX605" fmla="*/ 778157 w 1910317"/>
              <a:gd name="connsiteY605" fmla="*/ 1161359 h 2044133"/>
              <a:gd name="connsiteX606" fmla="*/ 809680 w 1910317"/>
              <a:gd name="connsiteY606" fmla="*/ 1192882 h 2044133"/>
              <a:gd name="connsiteX607" fmla="*/ 778157 w 1910317"/>
              <a:gd name="connsiteY607" fmla="*/ 1224403 h 2044133"/>
              <a:gd name="connsiteX608" fmla="*/ 746634 w 1910317"/>
              <a:gd name="connsiteY608" fmla="*/ 1192882 h 2044133"/>
              <a:gd name="connsiteX609" fmla="*/ 778157 w 1910317"/>
              <a:gd name="connsiteY609" fmla="*/ 1161359 h 2044133"/>
              <a:gd name="connsiteX610" fmla="*/ 645773 w 1910317"/>
              <a:gd name="connsiteY610" fmla="*/ 1161359 h 2044133"/>
              <a:gd name="connsiteX611" fmla="*/ 677296 w 1910317"/>
              <a:gd name="connsiteY611" fmla="*/ 1192882 h 2044133"/>
              <a:gd name="connsiteX612" fmla="*/ 645773 w 1910317"/>
              <a:gd name="connsiteY612" fmla="*/ 1224403 h 2044133"/>
              <a:gd name="connsiteX613" fmla="*/ 614250 w 1910317"/>
              <a:gd name="connsiteY613" fmla="*/ 1192882 h 2044133"/>
              <a:gd name="connsiteX614" fmla="*/ 645773 w 1910317"/>
              <a:gd name="connsiteY614" fmla="*/ 1161359 h 2044133"/>
              <a:gd name="connsiteX615" fmla="*/ 527007 w 1910317"/>
              <a:gd name="connsiteY615" fmla="*/ 1161359 h 2044133"/>
              <a:gd name="connsiteX616" fmla="*/ 558529 w 1910317"/>
              <a:gd name="connsiteY616" fmla="*/ 1192882 h 2044133"/>
              <a:gd name="connsiteX617" fmla="*/ 527007 w 1910317"/>
              <a:gd name="connsiteY617" fmla="*/ 1224403 h 2044133"/>
              <a:gd name="connsiteX618" fmla="*/ 495484 w 1910317"/>
              <a:gd name="connsiteY618" fmla="*/ 1192882 h 2044133"/>
              <a:gd name="connsiteX619" fmla="*/ 527007 w 1910317"/>
              <a:gd name="connsiteY619" fmla="*/ 1161359 h 2044133"/>
              <a:gd name="connsiteX620" fmla="*/ 401439 w 1910317"/>
              <a:gd name="connsiteY620" fmla="*/ 1161359 h 2044133"/>
              <a:gd name="connsiteX621" fmla="*/ 432962 w 1910317"/>
              <a:gd name="connsiteY621" fmla="*/ 1192882 h 2044133"/>
              <a:gd name="connsiteX622" fmla="*/ 401439 w 1910317"/>
              <a:gd name="connsiteY622" fmla="*/ 1224403 h 2044133"/>
              <a:gd name="connsiteX623" fmla="*/ 369917 w 1910317"/>
              <a:gd name="connsiteY623" fmla="*/ 1192882 h 2044133"/>
              <a:gd name="connsiteX624" fmla="*/ 401439 w 1910317"/>
              <a:gd name="connsiteY624" fmla="*/ 1161359 h 2044133"/>
              <a:gd name="connsiteX625" fmla="*/ 282673 w 1910317"/>
              <a:gd name="connsiteY625" fmla="*/ 1161359 h 2044133"/>
              <a:gd name="connsiteX626" fmla="*/ 314196 w 1910317"/>
              <a:gd name="connsiteY626" fmla="*/ 1192882 h 2044133"/>
              <a:gd name="connsiteX627" fmla="*/ 282673 w 1910317"/>
              <a:gd name="connsiteY627" fmla="*/ 1224403 h 2044133"/>
              <a:gd name="connsiteX628" fmla="*/ 251150 w 1910317"/>
              <a:gd name="connsiteY628" fmla="*/ 1192882 h 2044133"/>
              <a:gd name="connsiteX629" fmla="*/ 282673 w 1910317"/>
              <a:gd name="connsiteY629" fmla="*/ 1161359 h 2044133"/>
              <a:gd name="connsiteX630" fmla="*/ 150289 w 1910317"/>
              <a:gd name="connsiteY630" fmla="*/ 1161359 h 2044133"/>
              <a:gd name="connsiteX631" fmla="*/ 181812 w 1910317"/>
              <a:gd name="connsiteY631" fmla="*/ 1192882 h 2044133"/>
              <a:gd name="connsiteX632" fmla="*/ 150289 w 1910317"/>
              <a:gd name="connsiteY632" fmla="*/ 1224403 h 2044133"/>
              <a:gd name="connsiteX633" fmla="*/ 118766 w 1910317"/>
              <a:gd name="connsiteY633" fmla="*/ 1192882 h 2044133"/>
              <a:gd name="connsiteX634" fmla="*/ 150289 w 1910317"/>
              <a:gd name="connsiteY634" fmla="*/ 1161359 h 2044133"/>
              <a:gd name="connsiteX635" fmla="*/ 31523 w 1910317"/>
              <a:gd name="connsiteY635" fmla="*/ 1161359 h 2044133"/>
              <a:gd name="connsiteX636" fmla="*/ 63045 w 1910317"/>
              <a:gd name="connsiteY636" fmla="*/ 1192882 h 2044133"/>
              <a:gd name="connsiteX637" fmla="*/ 31523 w 1910317"/>
              <a:gd name="connsiteY637" fmla="*/ 1224403 h 2044133"/>
              <a:gd name="connsiteX638" fmla="*/ 0 w 1910317"/>
              <a:gd name="connsiteY638" fmla="*/ 1192882 h 2044133"/>
              <a:gd name="connsiteX639" fmla="*/ 31523 w 1910317"/>
              <a:gd name="connsiteY639" fmla="*/ 1161359 h 2044133"/>
              <a:gd name="connsiteX640" fmla="*/ 1878794 w 1910317"/>
              <a:gd name="connsiteY640" fmla="*/ 1044254 h 2044133"/>
              <a:gd name="connsiteX641" fmla="*/ 1910317 w 1910317"/>
              <a:gd name="connsiteY641" fmla="*/ 1075777 h 2044133"/>
              <a:gd name="connsiteX642" fmla="*/ 1878794 w 1910317"/>
              <a:gd name="connsiteY642" fmla="*/ 1107299 h 2044133"/>
              <a:gd name="connsiteX643" fmla="*/ 1847272 w 1910317"/>
              <a:gd name="connsiteY643" fmla="*/ 1075777 h 2044133"/>
              <a:gd name="connsiteX644" fmla="*/ 1878794 w 1910317"/>
              <a:gd name="connsiteY644" fmla="*/ 1044254 h 2044133"/>
              <a:gd name="connsiteX645" fmla="*/ 1760028 w 1910317"/>
              <a:gd name="connsiteY645" fmla="*/ 1044254 h 2044133"/>
              <a:gd name="connsiteX646" fmla="*/ 1791551 w 1910317"/>
              <a:gd name="connsiteY646" fmla="*/ 1075777 h 2044133"/>
              <a:gd name="connsiteX647" fmla="*/ 1760028 w 1910317"/>
              <a:gd name="connsiteY647" fmla="*/ 1107299 h 2044133"/>
              <a:gd name="connsiteX648" fmla="*/ 1728505 w 1910317"/>
              <a:gd name="connsiteY648" fmla="*/ 1075777 h 2044133"/>
              <a:gd name="connsiteX649" fmla="*/ 1760028 w 1910317"/>
              <a:gd name="connsiteY649" fmla="*/ 1044254 h 2044133"/>
              <a:gd name="connsiteX650" fmla="*/ 1627644 w 1910317"/>
              <a:gd name="connsiteY650" fmla="*/ 1044254 h 2044133"/>
              <a:gd name="connsiteX651" fmla="*/ 1659167 w 1910317"/>
              <a:gd name="connsiteY651" fmla="*/ 1075777 h 2044133"/>
              <a:gd name="connsiteX652" fmla="*/ 1627644 w 1910317"/>
              <a:gd name="connsiteY652" fmla="*/ 1107299 h 2044133"/>
              <a:gd name="connsiteX653" fmla="*/ 1596121 w 1910317"/>
              <a:gd name="connsiteY653" fmla="*/ 1075777 h 2044133"/>
              <a:gd name="connsiteX654" fmla="*/ 1627644 w 1910317"/>
              <a:gd name="connsiteY654" fmla="*/ 1044254 h 2044133"/>
              <a:gd name="connsiteX655" fmla="*/ 1508878 w 1910317"/>
              <a:gd name="connsiteY655" fmla="*/ 1044254 h 2044133"/>
              <a:gd name="connsiteX656" fmla="*/ 1540400 w 1910317"/>
              <a:gd name="connsiteY656" fmla="*/ 1075777 h 2044133"/>
              <a:gd name="connsiteX657" fmla="*/ 1508878 w 1910317"/>
              <a:gd name="connsiteY657" fmla="*/ 1107299 h 2044133"/>
              <a:gd name="connsiteX658" fmla="*/ 1477355 w 1910317"/>
              <a:gd name="connsiteY658" fmla="*/ 1075777 h 2044133"/>
              <a:gd name="connsiteX659" fmla="*/ 1508878 w 1910317"/>
              <a:gd name="connsiteY659" fmla="*/ 1044254 h 2044133"/>
              <a:gd name="connsiteX660" fmla="*/ 1383310 w 1910317"/>
              <a:gd name="connsiteY660" fmla="*/ 1044254 h 2044133"/>
              <a:gd name="connsiteX661" fmla="*/ 1414833 w 1910317"/>
              <a:gd name="connsiteY661" fmla="*/ 1075777 h 2044133"/>
              <a:gd name="connsiteX662" fmla="*/ 1383310 w 1910317"/>
              <a:gd name="connsiteY662" fmla="*/ 1107299 h 2044133"/>
              <a:gd name="connsiteX663" fmla="*/ 1351788 w 1910317"/>
              <a:gd name="connsiteY663" fmla="*/ 1075777 h 2044133"/>
              <a:gd name="connsiteX664" fmla="*/ 1383310 w 1910317"/>
              <a:gd name="connsiteY664" fmla="*/ 1044254 h 2044133"/>
              <a:gd name="connsiteX665" fmla="*/ 1264544 w 1910317"/>
              <a:gd name="connsiteY665" fmla="*/ 1044254 h 2044133"/>
              <a:gd name="connsiteX666" fmla="*/ 1296067 w 1910317"/>
              <a:gd name="connsiteY666" fmla="*/ 1075777 h 2044133"/>
              <a:gd name="connsiteX667" fmla="*/ 1264544 w 1910317"/>
              <a:gd name="connsiteY667" fmla="*/ 1107299 h 2044133"/>
              <a:gd name="connsiteX668" fmla="*/ 1233021 w 1910317"/>
              <a:gd name="connsiteY668" fmla="*/ 1075777 h 2044133"/>
              <a:gd name="connsiteX669" fmla="*/ 1264544 w 1910317"/>
              <a:gd name="connsiteY669" fmla="*/ 1044254 h 2044133"/>
              <a:gd name="connsiteX670" fmla="*/ 1132160 w 1910317"/>
              <a:gd name="connsiteY670" fmla="*/ 1044254 h 2044133"/>
              <a:gd name="connsiteX671" fmla="*/ 1163683 w 1910317"/>
              <a:gd name="connsiteY671" fmla="*/ 1075777 h 2044133"/>
              <a:gd name="connsiteX672" fmla="*/ 1132160 w 1910317"/>
              <a:gd name="connsiteY672" fmla="*/ 1107299 h 2044133"/>
              <a:gd name="connsiteX673" fmla="*/ 1100637 w 1910317"/>
              <a:gd name="connsiteY673" fmla="*/ 1075777 h 2044133"/>
              <a:gd name="connsiteX674" fmla="*/ 1132160 w 1910317"/>
              <a:gd name="connsiteY674" fmla="*/ 1044254 h 2044133"/>
              <a:gd name="connsiteX675" fmla="*/ 1013394 w 1910317"/>
              <a:gd name="connsiteY675" fmla="*/ 1044254 h 2044133"/>
              <a:gd name="connsiteX676" fmla="*/ 1044916 w 1910317"/>
              <a:gd name="connsiteY676" fmla="*/ 1075777 h 2044133"/>
              <a:gd name="connsiteX677" fmla="*/ 1013394 w 1910317"/>
              <a:gd name="connsiteY677" fmla="*/ 1107299 h 2044133"/>
              <a:gd name="connsiteX678" fmla="*/ 981871 w 1910317"/>
              <a:gd name="connsiteY678" fmla="*/ 1075777 h 2044133"/>
              <a:gd name="connsiteX679" fmla="*/ 1013394 w 1910317"/>
              <a:gd name="connsiteY679" fmla="*/ 1044254 h 2044133"/>
              <a:gd name="connsiteX680" fmla="*/ 896923 w 1910317"/>
              <a:gd name="connsiteY680" fmla="*/ 1044254 h 2044133"/>
              <a:gd name="connsiteX681" fmla="*/ 928446 w 1910317"/>
              <a:gd name="connsiteY681" fmla="*/ 1075777 h 2044133"/>
              <a:gd name="connsiteX682" fmla="*/ 896923 w 1910317"/>
              <a:gd name="connsiteY682" fmla="*/ 1107299 h 2044133"/>
              <a:gd name="connsiteX683" fmla="*/ 865400 w 1910317"/>
              <a:gd name="connsiteY683" fmla="*/ 1075777 h 2044133"/>
              <a:gd name="connsiteX684" fmla="*/ 896923 w 1910317"/>
              <a:gd name="connsiteY684" fmla="*/ 1044254 h 2044133"/>
              <a:gd name="connsiteX685" fmla="*/ 778157 w 1910317"/>
              <a:gd name="connsiteY685" fmla="*/ 1044254 h 2044133"/>
              <a:gd name="connsiteX686" fmla="*/ 809680 w 1910317"/>
              <a:gd name="connsiteY686" fmla="*/ 1075777 h 2044133"/>
              <a:gd name="connsiteX687" fmla="*/ 778157 w 1910317"/>
              <a:gd name="connsiteY687" fmla="*/ 1107299 h 2044133"/>
              <a:gd name="connsiteX688" fmla="*/ 746634 w 1910317"/>
              <a:gd name="connsiteY688" fmla="*/ 1075777 h 2044133"/>
              <a:gd name="connsiteX689" fmla="*/ 778157 w 1910317"/>
              <a:gd name="connsiteY689" fmla="*/ 1044254 h 2044133"/>
              <a:gd name="connsiteX690" fmla="*/ 645773 w 1910317"/>
              <a:gd name="connsiteY690" fmla="*/ 1044254 h 2044133"/>
              <a:gd name="connsiteX691" fmla="*/ 677296 w 1910317"/>
              <a:gd name="connsiteY691" fmla="*/ 1075777 h 2044133"/>
              <a:gd name="connsiteX692" fmla="*/ 645773 w 1910317"/>
              <a:gd name="connsiteY692" fmla="*/ 1107299 h 2044133"/>
              <a:gd name="connsiteX693" fmla="*/ 614250 w 1910317"/>
              <a:gd name="connsiteY693" fmla="*/ 1075777 h 2044133"/>
              <a:gd name="connsiteX694" fmla="*/ 645773 w 1910317"/>
              <a:gd name="connsiteY694" fmla="*/ 1044254 h 2044133"/>
              <a:gd name="connsiteX695" fmla="*/ 527007 w 1910317"/>
              <a:gd name="connsiteY695" fmla="*/ 1044254 h 2044133"/>
              <a:gd name="connsiteX696" fmla="*/ 558529 w 1910317"/>
              <a:gd name="connsiteY696" fmla="*/ 1075777 h 2044133"/>
              <a:gd name="connsiteX697" fmla="*/ 527007 w 1910317"/>
              <a:gd name="connsiteY697" fmla="*/ 1107299 h 2044133"/>
              <a:gd name="connsiteX698" fmla="*/ 495484 w 1910317"/>
              <a:gd name="connsiteY698" fmla="*/ 1075777 h 2044133"/>
              <a:gd name="connsiteX699" fmla="*/ 527007 w 1910317"/>
              <a:gd name="connsiteY699" fmla="*/ 1044254 h 2044133"/>
              <a:gd name="connsiteX700" fmla="*/ 401439 w 1910317"/>
              <a:gd name="connsiteY700" fmla="*/ 1044254 h 2044133"/>
              <a:gd name="connsiteX701" fmla="*/ 432962 w 1910317"/>
              <a:gd name="connsiteY701" fmla="*/ 1075777 h 2044133"/>
              <a:gd name="connsiteX702" fmla="*/ 401439 w 1910317"/>
              <a:gd name="connsiteY702" fmla="*/ 1107299 h 2044133"/>
              <a:gd name="connsiteX703" fmla="*/ 369917 w 1910317"/>
              <a:gd name="connsiteY703" fmla="*/ 1075777 h 2044133"/>
              <a:gd name="connsiteX704" fmla="*/ 401439 w 1910317"/>
              <a:gd name="connsiteY704" fmla="*/ 1044254 h 2044133"/>
              <a:gd name="connsiteX705" fmla="*/ 282673 w 1910317"/>
              <a:gd name="connsiteY705" fmla="*/ 1044254 h 2044133"/>
              <a:gd name="connsiteX706" fmla="*/ 314196 w 1910317"/>
              <a:gd name="connsiteY706" fmla="*/ 1075777 h 2044133"/>
              <a:gd name="connsiteX707" fmla="*/ 282673 w 1910317"/>
              <a:gd name="connsiteY707" fmla="*/ 1107299 h 2044133"/>
              <a:gd name="connsiteX708" fmla="*/ 251150 w 1910317"/>
              <a:gd name="connsiteY708" fmla="*/ 1075777 h 2044133"/>
              <a:gd name="connsiteX709" fmla="*/ 282673 w 1910317"/>
              <a:gd name="connsiteY709" fmla="*/ 1044254 h 2044133"/>
              <a:gd name="connsiteX710" fmla="*/ 150289 w 1910317"/>
              <a:gd name="connsiteY710" fmla="*/ 1044254 h 2044133"/>
              <a:gd name="connsiteX711" fmla="*/ 181812 w 1910317"/>
              <a:gd name="connsiteY711" fmla="*/ 1075777 h 2044133"/>
              <a:gd name="connsiteX712" fmla="*/ 150289 w 1910317"/>
              <a:gd name="connsiteY712" fmla="*/ 1107299 h 2044133"/>
              <a:gd name="connsiteX713" fmla="*/ 118766 w 1910317"/>
              <a:gd name="connsiteY713" fmla="*/ 1075777 h 2044133"/>
              <a:gd name="connsiteX714" fmla="*/ 150289 w 1910317"/>
              <a:gd name="connsiteY714" fmla="*/ 1044254 h 2044133"/>
              <a:gd name="connsiteX715" fmla="*/ 31523 w 1910317"/>
              <a:gd name="connsiteY715" fmla="*/ 1044254 h 2044133"/>
              <a:gd name="connsiteX716" fmla="*/ 63045 w 1910317"/>
              <a:gd name="connsiteY716" fmla="*/ 1075777 h 2044133"/>
              <a:gd name="connsiteX717" fmla="*/ 31523 w 1910317"/>
              <a:gd name="connsiteY717" fmla="*/ 1107299 h 2044133"/>
              <a:gd name="connsiteX718" fmla="*/ 0 w 1910317"/>
              <a:gd name="connsiteY718" fmla="*/ 1075777 h 2044133"/>
              <a:gd name="connsiteX719" fmla="*/ 31523 w 1910317"/>
              <a:gd name="connsiteY719" fmla="*/ 1044254 h 2044133"/>
              <a:gd name="connsiteX720" fmla="*/ 1878794 w 1910317"/>
              <a:gd name="connsiteY720" fmla="*/ 936835 h 2044133"/>
              <a:gd name="connsiteX721" fmla="*/ 1910317 w 1910317"/>
              <a:gd name="connsiteY721" fmla="*/ 968356 h 2044133"/>
              <a:gd name="connsiteX722" fmla="*/ 1878794 w 1910317"/>
              <a:gd name="connsiteY722" fmla="*/ 999879 h 2044133"/>
              <a:gd name="connsiteX723" fmla="*/ 1847272 w 1910317"/>
              <a:gd name="connsiteY723" fmla="*/ 968356 h 2044133"/>
              <a:gd name="connsiteX724" fmla="*/ 1878794 w 1910317"/>
              <a:gd name="connsiteY724" fmla="*/ 936835 h 2044133"/>
              <a:gd name="connsiteX725" fmla="*/ 1760028 w 1910317"/>
              <a:gd name="connsiteY725" fmla="*/ 936835 h 2044133"/>
              <a:gd name="connsiteX726" fmla="*/ 1791551 w 1910317"/>
              <a:gd name="connsiteY726" fmla="*/ 968356 h 2044133"/>
              <a:gd name="connsiteX727" fmla="*/ 1760028 w 1910317"/>
              <a:gd name="connsiteY727" fmla="*/ 999879 h 2044133"/>
              <a:gd name="connsiteX728" fmla="*/ 1728505 w 1910317"/>
              <a:gd name="connsiteY728" fmla="*/ 968356 h 2044133"/>
              <a:gd name="connsiteX729" fmla="*/ 1760028 w 1910317"/>
              <a:gd name="connsiteY729" fmla="*/ 936835 h 2044133"/>
              <a:gd name="connsiteX730" fmla="*/ 1627644 w 1910317"/>
              <a:gd name="connsiteY730" fmla="*/ 936835 h 2044133"/>
              <a:gd name="connsiteX731" fmla="*/ 1659167 w 1910317"/>
              <a:gd name="connsiteY731" fmla="*/ 968356 h 2044133"/>
              <a:gd name="connsiteX732" fmla="*/ 1627644 w 1910317"/>
              <a:gd name="connsiteY732" fmla="*/ 999879 h 2044133"/>
              <a:gd name="connsiteX733" fmla="*/ 1596121 w 1910317"/>
              <a:gd name="connsiteY733" fmla="*/ 968356 h 2044133"/>
              <a:gd name="connsiteX734" fmla="*/ 1627644 w 1910317"/>
              <a:gd name="connsiteY734" fmla="*/ 936835 h 2044133"/>
              <a:gd name="connsiteX735" fmla="*/ 1508878 w 1910317"/>
              <a:gd name="connsiteY735" fmla="*/ 936835 h 2044133"/>
              <a:gd name="connsiteX736" fmla="*/ 1540400 w 1910317"/>
              <a:gd name="connsiteY736" fmla="*/ 968356 h 2044133"/>
              <a:gd name="connsiteX737" fmla="*/ 1508878 w 1910317"/>
              <a:gd name="connsiteY737" fmla="*/ 999879 h 2044133"/>
              <a:gd name="connsiteX738" fmla="*/ 1477355 w 1910317"/>
              <a:gd name="connsiteY738" fmla="*/ 968356 h 2044133"/>
              <a:gd name="connsiteX739" fmla="*/ 1508878 w 1910317"/>
              <a:gd name="connsiteY739" fmla="*/ 936835 h 2044133"/>
              <a:gd name="connsiteX740" fmla="*/ 1383310 w 1910317"/>
              <a:gd name="connsiteY740" fmla="*/ 936835 h 2044133"/>
              <a:gd name="connsiteX741" fmla="*/ 1414833 w 1910317"/>
              <a:gd name="connsiteY741" fmla="*/ 968356 h 2044133"/>
              <a:gd name="connsiteX742" fmla="*/ 1383310 w 1910317"/>
              <a:gd name="connsiteY742" fmla="*/ 999879 h 2044133"/>
              <a:gd name="connsiteX743" fmla="*/ 1351788 w 1910317"/>
              <a:gd name="connsiteY743" fmla="*/ 968356 h 2044133"/>
              <a:gd name="connsiteX744" fmla="*/ 1383310 w 1910317"/>
              <a:gd name="connsiteY744" fmla="*/ 936835 h 2044133"/>
              <a:gd name="connsiteX745" fmla="*/ 1264544 w 1910317"/>
              <a:gd name="connsiteY745" fmla="*/ 936835 h 2044133"/>
              <a:gd name="connsiteX746" fmla="*/ 1296067 w 1910317"/>
              <a:gd name="connsiteY746" fmla="*/ 968356 h 2044133"/>
              <a:gd name="connsiteX747" fmla="*/ 1264544 w 1910317"/>
              <a:gd name="connsiteY747" fmla="*/ 999879 h 2044133"/>
              <a:gd name="connsiteX748" fmla="*/ 1233021 w 1910317"/>
              <a:gd name="connsiteY748" fmla="*/ 968356 h 2044133"/>
              <a:gd name="connsiteX749" fmla="*/ 1264544 w 1910317"/>
              <a:gd name="connsiteY749" fmla="*/ 936835 h 2044133"/>
              <a:gd name="connsiteX750" fmla="*/ 1132160 w 1910317"/>
              <a:gd name="connsiteY750" fmla="*/ 936835 h 2044133"/>
              <a:gd name="connsiteX751" fmla="*/ 1163683 w 1910317"/>
              <a:gd name="connsiteY751" fmla="*/ 968356 h 2044133"/>
              <a:gd name="connsiteX752" fmla="*/ 1132160 w 1910317"/>
              <a:gd name="connsiteY752" fmla="*/ 999879 h 2044133"/>
              <a:gd name="connsiteX753" fmla="*/ 1100637 w 1910317"/>
              <a:gd name="connsiteY753" fmla="*/ 968356 h 2044133"/>
              <a:gd name="connsiteX754" fmla="*/ 1132160 w 1910317"/>
              <a:gd name="connsiteY754" fmla="*/ 936835 h 2044133"/>
              <a:gd name="connsiteX755" fmla="*/ 1013394 w 1910317"/>
              <a:gd name="connsiteY755" fmla="*/ 936835 h 2044133"/>
              <a:gd name="connsiteX756" fmla="*/ 1044916 w 1910317"/>
              <a:gd name="connsiteY756" fmla="*/ 968356 h 2044133"/>
              <a:gd name="connsiteX757" fmla="*/ 1013394 w 1910317"/>
              <a:gd name="connsiteY757" fmla="*/ 999879 h 2044133"/>
              <a:gd name="connsiteX758" fmla="*/ 981871 w 1910317"/>
              <a:gd name="connsiteY758" fmla="*/ 968356 h 2044133"/>
              <a:gd name="connsiteX759" fmla="*/ 1013394 w 1910317"/>
              <a:gd name="connsiteY759" fmla="*/ 936835 h 2044133"/>
              <a:gd name="connsiteX760" fmla="*/ 896923 w 1910317"/>
              <a:gd name="connsiteY760" fmla="*/ 936835 h 2044133"/>
              <a:gd name="connsiteX761" fmla="*/ 928446 w 1910317"/>
              <a:gd name="connsiteY761" fmla="*/ 968356 h 2044133"/>
              <a:gd name="connsiteX762" fmla="*/ 896923 w 1910317"/>
              <a:gd name="connsiteY762" fmla="*/ 999879 h 2044133"/>
              <a:gd name="connsiteX763" fmla="*/ 865400 w 1910317"/>
              <a:gd name="connsiteY763" fmla="*/ 968356 h 2044133"/>
              <a:gd name="connsiteX764" fmla="*/ 896923 w 1910317"/>
              <a:gd name="connsiteY764" fmla="*/ 936835 h 2044133"/>
              <a:gd name="connsiteX765" fmla="*/ 778157 w 1910317"/>
              <a:gd name="connsiteY765" fmla="*/ 936835 h 2044133"/>
              <a:gd name="connsiteX766" fmla="*/ 809680 w 1910317"/>
              <a:gd name="connsiteY766" fmla="*/ 968356 h 2044133"/>
              <a:gd name="connsiteX767" fmla="*/ 778157 w 1910317"/>
              <a:gd name="connsiteY767" fmla="*/ 999879 h 2044133"/>
              <a:gd name="connsiteX768" fmla="*/ 746634 w 1910317"/>
              <a:gd name="connsiteY768" fmla="*/ 968356 h 2044133"/>
              <a:gd name="connsiteX769" fmla="*/ 778157 w 1910317"/>
              <a:gd name="connsiteY769" fmla="*/ 936835 h 2044133"/>
              <a:gd name="connsiteX770" fmla="*/ 645773 w 1910317"/>
              <a:gd name="connsiteY770" fmla="*/ 936835 h 2044133"/>
              <a:gd name="connsiteX771" fmla="*/ 677296 w 1910317"/>
              <a:gd name="connsiteY771" fmla="*/ 968356 h 2044133"/>
              <a:gd name="connsiteX772" fmla="*/ 645773 w 1910317"/>
              <a:gd name="connsiteY772" fmla="*/ 999879 h 2044133"/>
              <a:gd name="connsiteX773" fmla="*/ 614250 w 1910317"/>
              <a:gd name="connsiteY773" fmla="*/ 968356 h 2044133"/>
              <a:gd name="connsiteX774" fmla="*/ 645773 w 1910317"/>
              <a:gd name="connsiteY774" fmla="*/ 936835 h 2044133"/>
              <a:gd name="connsiteX775" fmla="*/ 527007 w 1910317"/>
              <a:gd name="connsiteY775" fmla="*/ 936835 h 2044133"/>
              <a:gd name="connsiteX776" fmla="*/ 558529 w 1910317"/>
              <a:gd name="connsiteY776" fmla="*/ 968356 h 2044133"/>
              <a:gd name="connsiteX777" fmla="*/ 527007 w 1910317"/>
              <a:gd name="connsiteY777" fmla="*/ 999879 h 2044133"/>
              <a:gd name="connsiteX778" fmla="*/ 495484 w 1910317"/>
              <a:gd name="connsiteY778" fmla="*/ 968356 h 2044133"/>
              <a:gd name="connsiteX779" fmla="*/ 527007 w 1910317"/>
              <a:gd name="connsiteY779" fmla="*/ 936835 h 2044133"/>
              <a:gd name="connsiteX780" fmla="*/ 401439 w 1910317"/>
              <a:gd name="connsiteY780" fmla="*/ 936835 h 2044133"/>
              <a:gd name="connsiteX781" fmla="*/ 432962 w 1910317"/>
              <a:gd name="connsiteY781" fmla="*/ 968356 h 2044133"/>
              <a:gd name="connsiteX782" fmla="*/ 401439 w 1910317"/>
              <a:gd name="connsiteY782" fmla="*/ 999879 h 2044133"/>
              <a:gd name="connsiteX783" fmla="*/ 369917 w 1910317"/>
              <a:gd name="connsiteY783" fmla="*/ 968356 h 2044133"/>
              <a:gd name="connsiteX784" fmla="*/ 401439 w 1910317"/>
              <a:gd name="connsiteY784" fmla="*/ 936835 h 2044133"/>
              <a:gd name="connsiteX785" fmla="*/ 282673 w 1910317"/>
              <a:gd name="connsiteY785" fmla="*/ 936835 h 2044133"/>
              <a:gd name="connsiteX786" fmla="*/ 314196 w 1910317"/>
              <a:gd name="connsiteY786" fmla="*/ 968356 h 2044133"/>
              <a:gd name="connsiteX787" fmla="*/ 282673 w 1910317"/>
              <a:gd name="connsiteY787" fmla="*/ 999879 h 2044133"/>
              <a:gd name="connsiteX788" fmla="*/ 251150 w 1910317"/>
              <a:gd name="connsiteY788" fmla="*/ 968356 h 2044133"/>
              <a:gd name="connsiteX789" fmla="*/ 282673 w 1910317"/>
              <a:gd name="connsiteY789" fmla="*/ 936835 h 2044133"/>
              <a:gd name="connsiteX790" fmla="*/ 150289 w 1910317"/>
              <a:gd name="connsiteY790" fmla="*/ 936835 h 2044133"/>
              <a:gd name="connsiteX791" fmla="*/ 181812 w 1910317"/>
              <a:gd name="connsiteY791" fmla="*/ 968356 h 2044133"/>
              <a:gd name="connsiteX792" fmla="*/ 150289 w 1910317"/>
              <a:gd name="connsiteY792" fmla="*/ 999879 h 2044133"/>
              <a:gd name="connsiteX793" fmla="*/ 118766 w 1910317"/>
              <a:gd name="connsiteY793" fmla="*/ 968356 h 2044133"/>
              <a:gd name="connsiteX794" fmla="*/ 150289 w 1910317"/>
              <a:gd name="connsiteY794" fmla="*/ 936835 h 2044133"/>
              <a:gd name="connsiteX795" fmla="*/ 31523 w 1910317"/>
              <a:gd name="connsiteY795" fmla="*/ 936835 h 2044133"/>
              <a:gd name="connsiteX796" fmla="*/ 63045 w 1910317"/>
              <a:gd name="connsiteY796" fmla="*/ 968356 h 2044133"/>
              <a:gd name="connsiteX797" fmla="*/ 31523 w 1910317"/>
              <a:gd name="connsiteY797" fmla="*/ 999879 h 2044133"/>
              <a:gd name="connsiteX798" fmla="*/ 0 w 1910317"/>
              <a:gd name="connsiteY798" fmla="*/ 968356 h 2044133"/>
              <a:gd name="connsiteX799" fmla="*/ 31523 w 1910317"/>
              <a:gd name="connsiteY799" fmla="*/ 936835 h 2044133"/>
              <a:gd name="connsiteX800" fmla="*/ 1878794 w 1910317"/>
              <a:gd name="connsiteY800" fmla="*/ 819731 h 2044133"/>
              <a:gd name="connsiteX801" fmla="*/ 1910317 w 1910317"/>
              <a:gd name="connsiteY801" fmla="*/ 851254 h 2044133"/>
              <a:gd name="connsiteX802" fmla="*/ 1878794 w 1910317"/>
              <a:gd name="connsiteY802" fmla="*/ 882775 h 2044133"/>
              <a:gd name="connsiteX803" fmla="*/ 1847272 w 1910317"/>
              <a:gd name="connsiteY803" fmla="*/ 851254 h 2044133"/>
              <a:gd name="connsiteX804" fmla="*/ 1878794 w 1910317"/>
              <a:gd name="connsiteY804" fmla="*/ 819731 h 2044133"/>
              <a:gd name="connsiteX805" fmla="*/ 1760028 w 1910317"/>
              <a:gd name="connsiteY805" fmla="*/ 819731 h 2044133"/>
              <a:gd name="connsiteX806" fmla="*/ 1791551 w 1910317"/>
              <a:gd name="connsiteY806" fmla="*/ 851254 h 2044133"/>
              <a:gd name="connsiteX807" fmla="*/ 1760028 w 1910317"/>
              <a:gd name="connsiteY807" fmla="*/ 882775 h 2044133"/>
              <a:gd name="connsiteX808" fmla="*/ 1728505 w 1910317"/>
              <a:gd name="connsiteY808" fmla="*/ 851254 h 2044133"/>
              <a:gd name="connsiteX809" fmla="*/ 1760028 w 1910317"/>
              <a:gd name="connsiteY809" fmla="*/ 819731 h 2044133"/>
              <a:gd name="connsiteX810" fmla="*/ 1627644 w 1910317"/>
              <a:gd name="connsiteY810" fmla="*/ 819731 h 2044133"/>
              <a:gd name="connsiteX811" fmla="*/ 1659167 w 1910317"/>
              <a:gd name="connsiteY811" fmla="*/ 851254 h 2044133"/>
              <a:gd name="connsiteX812" fmla="*/ 1627644 w 1910317"/>
              <a:gd name="connsiteY812" fmla="*/ 882775 h 2044133"/>
              <a:gd name="connsiteX813" fmla="*/ 1596121 w 1910317"/>
              <a:gd name="connsiteY813" fmla="*/ 851254 h 2044133"/>
              <a:gd name="connsiteX814" fmla="*/ 1627644 w 1910317"/>
              <a:gd name="connsiteY814" fmla="*/ 819731 h 2044133"/>
              <a:gd name="connsiteX815" fmla="*/ 1508878 w 1910317"/>
              <a:gd name="connsiteY815" fmla="*/ 819731 h 2044133"/>
              <a:gd name="connsiteX816" fmla="*/ 1540400 w 1910317"/>
              <a:gd name="connsiteY816" fmla="*/ 851254 h 2044133"/>
              <a:gd name="connsiteX817" fmla="*/ 1508878 w 1910317"/>
              <a:gd name="connsiteY817" fmla="*/ 882775 h 2044133"/>
              <a:gd name="connsiteX818" fmla="*/ 1477355 w 1910317"/>
              <a:gd name="connsiteY818" fmla="*/ 851254 h 2044133"/>
              <a:gd name="connsiteX819" fmla="*/ 1508878 w 1910317"/>
              <a:gd name="connsiteY819" fmla="*/ 819731 h 2044133"/>
              <a:gd name="connsiteX820" fmla="*/ 1383310 w 1910317"/>
              <a:gd name="connsiteY820" fmla="*/ 819731 h 2044133"/>
              <a:gd name="connsiteX821" fmla="*/ 1414833 w 1910317"/>
              <a:gd name="connsiteY821" fmla="*/ 851254 h 2044133"/>
              <a:gd name="connsiteX822" fmla="*/ 1383310 w 1910317"/>
              <a:gd name="connsiteY822" fmla="*/ 882775 h 2044133"/>
              <a:gd name="connsiteX823" fmla="*/ 1351788 w 1910317"/>
              <a:gd name="connsiteY823" fmla="*/ 851254 h 2044133"/>
              <a:gd name="connsiteX824" fmla="*/ 1383310 w 1910317"/>
              <a:gd name="connsiteY824" fmla="*/ 819731 h 2044133"/>
              <a:gd name="connsiteX825" fmla="*/ 1264544 w 1910317"/>
              <a:gd name="connsiteY825" fmla="*/ 819731 h 2044133"/>
              <a:gd name="connsiteX826" fmla="*/ 1296067 w 1910317"/>
              <a:gd name="connsiteY826" fmla="*/ 851254 h 2044133"/>
              <a:gd name="connsiteX827" fmla="*/ 1264544 w 1910317"/>
              <a:gd name="connsiteY827" fmla="*/ 882775 h 2044133"/>
              <a:gd name="connsiteX828" fmla="*/ 1233021 w 1910317"/>
              <a:gd name="connsiteY828" fmla="*/ 851254 h 2044133"/>
              <a:gd name="connsiteX829" fmla="*/ 1264544 w 1910317"/>
              <a:gd name="connsiteY829" fmla="*/ 819731 h 2044133"/>
              <a:gd name="connsiteX830" fmla="*/ 1132160 w 1910317"/>
              <a:gd name="connsiteY830" fmla="*/ 819731 h 2044133"/>
              <a:gd name="connsiteX831" fmla="*/ 1163683 w 1910317"/>
              <a:gd name="connsiteY831" fmla="*/ 851254 h 2044133"/>
              <a:gd name="connsiteX832" fmla="*/ 1132160 w 1910317"/>
              <a:gd name="connsiteY832" fmla="*/ 882775 h 2044133"/>
              <a:gd name="connsiteX833" fmla="*/ 1100637 w 1910317"/>
              <a:gd name="connsiteY833" fmla="*/ 851254 h 2044133"/>
              <a:gd name="connsiteX834" fmla="*/ 1132160 w 1910317"/>
              <a:gd name="connsiteY834" fmla="*/ 819731 h 2044133"/>
              <a:gd name="connsiteX835" fmla="*/ 1013394 w 1910317"/>
              <a:gd name="connsiteY835" fmla="*/ 819731 h 2044133"/>
              <a:gd name="connsiteX836" fmla="*/ 1044916 w 1910317"/>
              <a:gd name="connsiteY836" fmla="*/ 851254 h 2044133"/>
              <a:gd name="connsiteX837" fmla="*/ 1013394 w 1910317"/>
              <a:gd name="connsiteY837" fmla="*/ 882775 h 2044133"/>
              <a:gd name="connsiteX838" fmla="*/ 981871 w 1910317"/>
              <a:gd name="connsiteY838" fmla="*/ 851254 h 2044133"/>
              <a:gd name="connsiteX839" fmla="*/ 1013394 w 1910317"/>
              <a:gd name="connsiteY839" fmla="*/ 819731 h 2044133"/>
              <a:gd name="connsiteX840" fmla="*/ 896923 w 1910317"/>
              <a:gd name="connsiteY840" fmla="*/ 819731 h 2044133"/>
              <a:gd name="connsiteX841" fmla="*/ 928446 w 1910317"/>
              <a:gd name="connsiteY841" fmla="*/ 851254 h 2044133"/>
              <a:gd name="connsiteX842" fmla="*/ 896923 w 1910317"/>
              <a:gd name="connsiteY842" fmla="*/ 882775 h 2044133"/>
              <a:gd name="connsiteX843" fmla="*/ 865400 w 1910317"/>
              <a:gd name="connsiteY843" fmla="*/ 851254 h 2044133"/>
              <a:gd name="connsiteX844" fmla="*/ 896923 w 1910317"/>
              <a:gd name="connsiteY844" fmla="*/ 819731 h 2044133"/>
              <a:gd name="connsiteX845" fmla="*/ 778157 w 1910317"/>
              <a:gd name="connsiteY845" fmla="*/ 819731 h 2044133"/>
              <a:gd name="connsiteX846" fmla="*/ 809680 w 1910317"/>
              <a:gd name="connsiteY846" fmla="*/ 851254 h 2044133"/>
              <a:gd name="connsiteX847" fmla="*/ 778157 w 1910317"/>
              <a:gd name="connsiteY847" fmla="*/ 882775 h 2044133"/>
              <a:gd name="connsiteX848" fmla="*/ 746634 w 1910317"/>
              <a:gd name="connsiteY848" fmla="*/ 851254 h 2044133"/>
              <a:gd name="connsiteX849" fmla="*/ 778157 w 1910317"/>
              <a:gd name="connsiteY849" fmla="*/ 819731 h 2044133"/>
              <a:gd name="connsiteX850" fmla="*/ 645773 w 1910317"/>
              <a:gd name="connsiteY850" fmla="*/ 819731 h 2044133"/>
              <a:gd name="connsiteX851" fmla="*/ 677296 w 1910317"/>
              <a:gd name="connsiteY851" fmla="*/ 851254 h 2044133"/>
              <a:gd name="connsiteX852" fmla="*/ 645773 w 1910317"/>
              <a:gd name="connsiteY852" fmla="*/ 882775 h 2044133"/>
              <a:gd name="connsiteX853" fmla="*/ 614250 w 1910317"/>
              <a:gd name="connsiteY853" fmla="*/ 851254 h 2044133"/>
              <a:gd name="connsiteX854" fmla="*/ 645773 w 1910317"/>
              <a:gd name="connsiteY854" fmla="*/ 819731 h 2044133"/>
              <a:gd name="connsiteX855" fmla="*/ 527007 w 1910317"/>
              <a:gd name="connsiteY855" fmla="*/ 819731 h 2044133"/>
              <a:gd name="connsiteX856" fmla="*/ 558529 w 1910317"/>
              <a:gd name="connsiteY856" fmla="*/ 851254 h 2044133"/>
              <a:gd name="connsiteX857" fmla="*/ 527007 w 1910317"/>
              <a:gd name="connsiteY857" fmla="*/ 882775 h 2044133"/>
              <a:gd name="connsiteX858" fmla="*/ 495484 w 1910317"/>
              <a:gd name="connsiteY858" fmla="*/ 851254 h 2044133"/>
              <a:gd name="connsiteX859" fmla="*/ 527007 w 1910317"/>
              <a:gd name="connsiteY859" fmla="*/ 819731 h 2044133"/>
              <a:gd name="connsiteX860" fmla="*/ 401439 w 1910317"/>
              <a:gd name="connsiteY860" fmla="*/ 819731 h 2044133"/>
              <a:gd name="connsiteX861" fmla="*/ 432962 w 1910317"/>
              <a:gd name="connsiteY861" fmla="*/ 851254 h 2044133"/>
              <a:gd name="connsiteX862" fmla="*/ 401439 w 1910317"/>
              <a:gd name="connsiteY862" fmla="*/ 882775 h 2044133"/>
              <a:gd name="connsiteX863" fmla="*/ 369917 w 1910317"/>
              <a:gd name="connsiteY863" fmla="*/ 851254 h 2044133"/>
              <a:gd name="connsiteX864" fmla="*/ 401439 w 1910317"/>
              <a:gd name="connsiteY864" fmla="*/ 819731 h 2044133"/>
              <a:gd name="connsiteX865" fmla="*/ 282673 w 1910317"/>
              <a:gd name="connsiteY865" fmla="*/ 819731 h 2044133"/>
              <a:gd name="connsiteX866" fmla="*/ 314196 w 1910317"/>
              <a:gd name="connsiteY866" fmla="*/ 851254 h 2044133"/>
              <a:gd name="connsiteX867" fmla="*/ 282673 w 1910317"/>
              <a:gd name="connsiteY867" fmla="*/ 882775 h 2044133"/>
              <a:gd name="connsiteX868" fmla="*/ 251150 w 1910317"/>
              <a:gd name="connsiteY868" fmla="*/ 851254 h 2044133"/>
              <a:gd name="connsiteX869" fmla="*/ 282673 w 1910317"/>
              <a:gd name="connsiteY869" fmla="*/ 819731 h 2044133"/>
              <a:gd name="connsiteX870" fmla="*/ 150289 w 1910317"/>
              <a:gd name="connsiteY870" fmla="*/ 819731 h 2044133"/>
              <a:gd name="connsiteX871" fmla="*/ 181812 w 1910317"/>
              <a:gd name="connsiteY871" fmla="*/ 851254 h 2044133"/>
              <a:gd name="connsiteX872" fmla="*/ 150289 w 1910317"/>
              <a:gd name="connsiteY872" fmla="*/ 882775 h 2044133"/>
              <a:gd name="connsiteX873" fmla="*/ 118766 w 1910317"/>
              <a:gd name="connsiteY873" fmla="*/ 851254 h 2044133"/>
              <a:gd name="connsiteX874" fmla="*/ 150289 w 1910317"/>
              <a:gd name="connsiteY874" fmla="*/ 819731 h 2044133"/>
              <a:gd name="connsiteX875" fmla="*/ 31523 w 1910317"/>
              <a:gd name="connsiteY875" fmla="*/ 819731 h 2044133"/>
              <a:gd name="connsiteX876" fmla="*/ 63045 w 1910317"/>
              <a:gd name="connsiteY876" fmla="*/ 851254 h 2044133"/>
              <a:gd name="connsiteX877" fmla="*/ 31523 w 1910317"/>
              <a:gd name="connsiteY877" fmla="*/ 882775 h 2044133"/>
              <a:gd name="connsiteX878" fmla="*/ 0 w 1910317"/>
              <a:gd name="connsiteY878" fmla="*/ 851254 h 2044133"/>
              <a:gd name="connsiteX879" fmla="*/ 31523 w 1910317"/>
              <a:gd name="connsiteY879" fmla="*/ 819731 h 2044133"/>
              <a:gd name="connsiteX880" fmla="*/ 1878794 w 1910317"/>
              <a:gd name="connsiteY880" fmla="*/ 702627 h 2044133"/>
              <a:gd name="connsiteX881" fmla="*/ 1910317 w 1910317"/>
              <a:gd name="connsiteY881" fmla="*/ 734149 h 2044133"/>
              <a:gd name="connsiteX882" fmla="*/ 1878794 w 1910317"/>
              <a:gd name="connsiteY882" fmla="*/ 765671 h 2044133"/>
              <a:gd name="connsiteX883" fmla="*/ 1847272 w 1910317"/>
              <a:gd name="connsiteY883" fmla="*/ 734149 h 2044133"/>
              <a:gd name="connsiteX884" fmla="*/ 1878794 w 1910317"/>
              <a:gd name="connsiteY884" fmla="*/ 702627 h 2044133"/>
              <a:gd name="connsiteX885" fmla="*/ 1760028 w 1910317"/>
              <a:gd name="connsiteY885" fmla="*/ 702627 h 2044133"/>
              <a:gd name="connsiteX886" fmla="*/ 1791551 w 1910317"/>
              <a:gd name="connsiteY886" fmla="*/ 734149 h 2044133"/>
              <a:gd name="connsiteX887" fmla="*/ 1760028 w 1910317"/>
              <a:gd name="connsiteY887" fmla="*/ 765671 h 2044133"/>
              <a:gd name="connsiteX888" fmla="*/ 1728505 w 1910317"/>
              <a:gd name="connsiteY888" fmla="*/ 734149 h 2044133"/>
              <a:gd name="connsiteX889" fmla="*/ 1760028 w 1910317"/>
              <a:gd name="connsiteY889" fmla="*/ 702627 h 2044133"/>
              <a:gd name="connsiteX890" fmla="*/ 1627644 w 1910317"/>
              <a:gd name="connsiteY890" fmla="*/ 702627 h 2044133"/>
              <a:gd name="connsiteX891" fmla="*/ 1659167 w 1910317"/>
              <a:gd name="connsiteY891" fmla="*/ 734149 h 2044133"/>
              <a:gd name="connsiteX892" fmla="*/ 1627644 w 1910317"/>
              <a:gd name="connsiteY892" fmla="*/ 765671 h 2044133"/>
              <a:gd name="connsiteX893" fmla="*/ 1596121 w 1910317"/>
              <a:gd name="connsiteY893" fmla="*/ 734149 h 2044133"/>
              <a:gd name="connsiteX894" fmla="*/ 1627644 w 1910317"/>
              <a:gd name="connsiteY894" fmla="*/ 702627 h 2044133"/>
              <a:gd name="connsiteX895" fmla="*/ 1508878 w 1910317"/>
              <a:gd name="connsiteY895" fmla="*/ 702627 h 2044133"/>
              <a:gd name="connsiteX896" fmla="*/ 1540400 w 1910317"/>
              <a:gd name="connsiteY896" fmla="*/ 734149 h 2044133"/>
              <a:gd name="connsiteX897" fmla="*/ 1508878 w 1910317"/>
              <a:gd name="connsiteY897" fmla="*/ 765671 h 2044133"/>
              <a:gd name="connsiteX898" fmla="*/ 1477355 w 1910317"/>
              <a:gd name="connsiteY898" fmla="*/ 734149 h 2044133"/>
              <a:gd name="connsiteX899" fmla="*/ 1508878 w 1910317"/>
              <a:gd name="connsiteY899" fmla="*/ 702627 h 2044133"/>
              <a:gd name="connsiteX900" fmla="*/ 1383310 w 1910317"/>
              <a:gd name="connsiteY900" fmla="*/ 702627 h 2044133"/>
              <a:gd name="connsiteX901" fmla="*/ 1414833 w 1910317"/>
              <a:gd name="connsiteY901" fmla="*/ 734149 h 2044133"/>
              <a:gd name="connsiteX902" fmla="*/ 1383310 w 1910317"/>
              <a:gd name="connsiteY902" fmla="*/ 765671 h 2044133"/>
              <a:gd name="connsiteX903" fmla="*/ 1351788 w 1910317"/>
              <a:gd name="connsiteY903" fmla="*/ 734149 h 2044133"/>
              <a:gd name="connsiteX904" fmla="*/ 1383310 w 1910317"/>
              <a:gd name="connsiteY904" fmla="*/ 702627 h 2044133"/>
              <a:gd name="connsiteX905" fmla="*/ 1264544 w 1910317"/>
              <a:gd name="connsiteY905" fmla="*/ 702627 h 2044133"/>
              <a:gd name="connsiteX906" fmla="*/ 1296067 w 1910317"/>
              <a:gd name="connsiteY906" fmla="*/ 734149 h 2044133"/>
              <a:gd name="connsiteX907" fmla="*/ 1264544 w 1910317"/>
              <a:gd name="connsiteY907" fmla="*/ 765671 h 2044133"/>
              <a:gd name="connsiteX908" fmla="*/ 1233021 w 1910317"/>
              <a:gd name="connsiteY908" fmla="*/ 734149 h 2044133"/>
              <a:gd name="connsiteX909" fmla="*/ 1264544 w 1910317"/>
              <a:gd name="connsiteY909" fmla="*/ 702627 h 2044133"/>
              <a:gd name="connsiteX910" fmla="*/ 1132160 w 1910317"/>
              <a:gd name="connsiteY910" fmla="*/ 702627 h 2044133"/>
              <a:gd name="connsiteX911" fmla="*/ 1163683 w 1910317"/>
              <a:gd name="connsiteY911" fmla="*/ 734149 h 2044133"/>
              <a:gd name="connsiteX912" fmla="*/ 1132160 w 1910317"/>
              <a:gd name="connsiteY912" fmla="*/ 765671 h 2044133"/>
              <a:gd name="connsiteX913" fmla="*/ 1100637 w 1910317"/>
              <a:gd name="connsiteY913" fmla="*/ 734149 h 2044133"/>
              <a:gd name="connsiteX914" fmla="*/ 1132160 w 1910317"/>
              <a:gd name="connsiteY914" fmla="*/ 702627 h 2044133"/>
              <a:gd name="connsiteX915" fmla="*/ 1013394 w 1910317"/>
              <a:gd name="connsiteY915" fmla="*/ 702627 h 2044133"/>
              <a:gd name="connsiteX916" fmla="*/ 1044916 w 1910317"/>
              <a:gd name="connsiteY916" fmla="*/ 734149 h 2044133"/>
              <a:gd name="connsiteX917" fmla="*/ 1013394 w 1910317"/>
              <a:gd name="connsiteY917" fmla="*/ 765671 h 2044133"/>
              <a:gd name="connsiteX918" fmla="*/ 981871 w 1910317"/>
              <a:gd name="connsiteY918" fmla="*/ 734149 h 2044133"/>
              <a:gd name="connsiteX919" fmla="*/ 1013394 w 1910317"/>
              <a:gd name="connsiteY919" fmla="*/ 702627 h 2044133"/>
              <a:gd name="connsiteX920" fmla="*/ 896923 w 1910317"/>
              <a:gd name="connsiteY920" fmla="*/ 702627 h 2044133"/>
              <a:gd name="connsiteX921" fmla="*/ 928446 w 1910317"/>
              <a:gd name="connsiteY921" fmla="*/ 734149 h 2044133"/>
              <a:gd name="connsiteX922" fmla="*/ 896923 w 1910317"/>
              <a:gd name="connsiteY922" fmla="*/ 765671 h 2044133"/>
              <a:gd name="connsiteX923" fmla="*/ 865400 w 1910317"/>
              <a:gd name="connsiteY923" fmla="*/ 734149 h 2044133"/>
              <a:gd name="connsiteX924" fmla="*/ 896923 w 1910317"/>
              <a:gd name="connsiteY924" fmla="*/ 702627 h 2044133"/>
              <a:gd name="connsiteX925" fmla="*/ 778157 w 1910317"/>
              <a:gd name="connsiteY925" fmla="*/ 702627 h 2044133"/>
              <a:gd name="connsiteX926" fmla="*/ 809680 w 1910317"/>
              <a:gd name="connsiteY926" fmla="*/ 734149 h 2044133"/>
              <a:gd name="connsiteX927" fmla="*/ 778157 w 1910317"/>
              <a:gd name="connsiteY927" fmla="*/ 765671 h 2044133"/>
              <a:gd name="connsiteX928" fmla="*/ 746634 w 1910317"/>
              <a:gd name="connsiteY928" fmla="*/ 734149 h 2044133"/>
              <a:gd name="connsiteX929" fmla="*/ 778157 w 1910317"/>
              <a:gd name="connsiteY929" fmla="*/ 702627 h 2044133"/>
              <a:gd name="connsiteX930" fmla="*/ 645773 w 1910317"/>
              <a:gd name="connsiteY930" fmla="*/ 702627 h 2044133"/>
              <a:gd name="connsiteX931" fmla="*/ 677296 w 1910317"/>
              <a:gd name="connsiteY931" fmla="*/ 734149 h 2044133"/>
              <a:gd name="connsiteX932" fmla="*/ 645773 w 1910317"/>
              <a:gd name="connsiteY932" fmla="*/ 765671 h 2044133"/>
              <a:gd name="connsiteX933" fmla="*/ 614250 w 1910317"/>
              <a:gd name="connsiteY933" fmla="*/ 734149 h 2044133"/>
              <a:gd name="connsiteX934" fmla="*/ 645773 w 1910317"/>
              <a:gd name="connsiteY934" fmla="*/ 702627 h 2044133"/>
              <a:gd name="connsiteX935" fmla="*/ 527007 w 1910317"/>
              <a:gd name="connsiteY935" fmla="*/ 702627 h 2044133"/>
              <a:gd name="connsiteX936" fmla="*/ 558529 w 1910317"/>
              <a:gd name="connsiteY936" fmla="*/ 734149 h 2044133"/>
              <a:gd name="connsiteX937" fmla="*/ 527007 w 1910317"/>
              <a:gd name="connsiteY937" fmla="*/ 765671 h 2044133"/>
              <a:gd name="connsiteX938" fmla="*/ 495484 w 1910317"/>
              <a:gd name="connsiteY938" fmla="*/ 734149 h 2044133"/>
              <a:gd name="connsiteX939" fmla="*/ 527007 w 1910317"/>
              <a:gd name="connsiteY939" fmla="*/ 702627 h 2044133"/>
              <a:gd name="connsiteX940" fmla="*/ 401439 w 1910317"/>
              <a:gd name="connsiteY940" fmla="*/ 702627 h 2044133"/>
              <a:gd name="connsiteX941" fmla="*/ 432962 w 1910317"/>
              <a:gd name="connsiteY941" fmla="*/ 734149 h 2044133"/>
              <a:gd name="connsiteX942" fmla="*/ 401439 w 1910317"/>
              <a:gd name="connsiteY942" fmla="*/ 765671 h 2044133"/>
              <a:gd name="connsiteX943" fmla="*/ 369917 w 1910317"/>
              <a:gd name="connsiteY943" fmla="*/ 734149 h 2044133"/>
              <a:gd name="connsiteX944" fmla="*/ 401439 w 1910317"/>
              <a:gd name="connsiteY944" fmla="*/ 702627 h 2044133"/>
              <a:gd name="connsiteX945" fmla="*/ 282673 w 1910317"/>
              <a:gd name="connsiteY945" fmla="*/ 702627 h 2044133"/>
              <a:gd name="connsiteX946" fmla="*/ 314196 w 1910317"/>
              <a:gd name="connsiteY946" fmla="*/ 734149 h 2044133"/>
              <a:gd name="connsiteX947" fmla="*/ 282673 w 1910317"/>
              <a:gd name="connsiteY947" fmla="*/ 765671 h 2044133"/>
              <a:gd name="connsiteX948" fmla="*/ 251150 w 1910317"/>
              <a:gd name="connsiteY948" fmla="*/ 734149 h 2044133"/>
              <a:gd name="connsiteX949" fmla="*/ 282673 w 1910317"/>
              <a:gd name="connsiteY949" fmla="*/ 702627 h 2044133"/>
              <a:gd name="connsiteX950" fmla="*/ 150289 w 1910317"/>
              <a:gd name="connsiteY950" fmla="*/ 702627 h 2044133"/>
              <a:gd name="connsiteX951" fmla="*/ 181812 w 1910317"/>
              <a:gd name="connsiteY951" fmla="*/ 734149 h 2044133"/>
              <a:gd name="connsiteX952" fmla="*/ 150289 w 1910317"/>
              <a:gd name="connsiteY952" fmla="*/ 765671 h 2044133"/>
              <a:gd name="connsiteX953" fmla="*/ 118766 w 1910317"/>
              <a:gd name="connsiteY953" fmla="*/ 734149 h 2044133"/>
              <a:gd name="connsiteX954" fmla="*/ 150289 w 1910317"/>
              <a:gd name="connsiteY954" fmla="*/ 702627 h 2044133"/>
              <a:gd name="connsiteX955" fmla="*/ 31523 w 1910317"/>
              <a:gd name="connsiteY955" fmla="*/ 702627 h 2044133"/>
              <a:gd name="connsiteX956" fmla="*/ 63045 w 1910317"/>
              <a:gd name="connsiteY956" fmla="*/ 734149 h 2044133"/>
              <a:gd name="connsiteX957" fmla="*/ 31523 w 1910317"/>
              <a:gd name="connsiteY957" fmla="*/ 765671 h 2044133"/>
              <a:gd name="connsiteX958" fmla="*/ 0 w 1910317"/>
              <a:gd name="connsiteY958" fmla="*/ 734149 h 2044133"/>
              <a:gd name="connsiteX959" fmla="*/ 31523 w 1910317"/>
              <a:gd name="connsiteY959" fmla="*/ 702627 h 2044133"/>
              <a:gd name="connsiteX960" fmla="*/ 1878794 w 1910317"/>
              <a:gd name="connsiteY960" fmla="*/ 585522 h 2044133"/>
              <a:gd name="connsiteX961" fmla="*/ 1910317 w 1910317"/>
              <a:gd name="connsiteY961" fmla="*/ 617045 h 2044133"/>
              <a:gd name="connsiteX962" fmla="*/ 1878794 w 1910317"/>
              <a:gd name="connsiteY962" fmla="*/ 648567 h 2044133"/>
              <a:gd name="connsiteX963" fmla="*/ 1847272 w 1910317"/>
              <a:gd name="connsiteY963" fmla="*/ 617045 h 2044133"/>
              <a:gd name="connsiteX964" fmla="*/ 1878794 w 1910317"/>
              <a:gd name="connsiteY964" fmla="*/ 585522 h 2044133"/>
              <a:gd name="connsiteX965" fmla="*/ 1760028 w 1910317"/>
              <a:gd name="connsiteY965" fmla="*/ 585522 h 2044133"/>
              <a:gd name="connsiteX966" fmla="*/ 1791551 w 1910317"/>
              <a:gd name="connsiteY966" fmla="*/ 617045 h 2044133"/>
              <a:gd name="connsiteX967" fmla="*/ 1760028 w 1910317"/>
              <a:gd name="connsiteY967" fmla="*/ 648567 h 2044133"/>
              <a:gd name="connsiteX968" fmla="*/ 1728505 w 1910317"/>
              <a:gd name="connsiteY968" fmla="*/ 617045 h 2044133"/>
              <a:gd name="connsiteX969" fmla="*/ 1760028 w 1910317"/>
              <a:gd name="connsiteY969" fmla="*/ 585522 h 2044133"/>
              <a:gd name="connsiteX970" fmla="*/ 1627644 w 1910317"/>
              <a:gd name="connsiteY970" fmla="*/ 585522 h 2044133"/>
              <a:gd name="connsiteX971" fmla="*/ 1659167 w 1910317"/>
              <a:gd name="connsiteY971" fmla="*/ 617045 h 2044133"/>
              <a:gd name="connsiteX972" fmla="*/ 1627644 w 1910317"/>
              <a:gd name="connsiteY972" fmla="*/ 648567 h 2044133"/>
              <a:gd name="connsiteX973" fmla="*/ 1596121 w 1910317"/>
              <a:gd name="connsiteY973" fmla="*/ 617045 h 2044133"/>
              <a:gd name="connsiteX974" fmla="*/ 1627644 w 1910317"/>
              <a:gd name="connsiteY974" fmla="*/ 585522 h 2044133"/>
              <a:gd name="connsiteX975" fmla="*/ 1508878 w 1910317"/>
              <a:gd name="connsiteY975" fmla="*/ 585522 h 2044133"/>
              <a:gd name="connsiteX976" fmla="*/ 1540400 w 1910317"/>
              <a:gd name="connsiteY976" fmla="*/ 617045 h 2044133"/>
              <a:gd name="connsiteX977" fmla="*/ 1508878 w 1910317"/>
              <a:gd name="connsiteY977" fmla="*/ 648567 h 2044133"/>
              <a:gd name="connsiteX978" fmla="*/ 1477355 w 1910317"/>
              <a:gd name="connsiteY978" fmla="*/ 617045 h 2044133"/>
              <a:gd name="connsiteX979" fmla="*/ 1508878 w 1910317"/>
              <a:gd name="connsiteY979" fmla="*/ 585522 h 2044133"/>
              <a:gd name="connsiteX980" fmla="*/ 1383310 w 1910317"/>
              <a:gd name="connsiteY980" fmla="*/ 585522 h 2044133"/>
              <a:gd name="connsiteX981" fmla="*/ 1414833 w 1910317"/>
              <a:gd name="connsiteY981" fmla="*/ 617045 h 2044133"/>
              <a:gd name="connsiteX982" fmla="*/ 1383310 w 1910317"/>
              <a:gd name="connsiteY982" fmla="*/ 648567 h 2044133"/>
              <a:gd name="connsiteX983" fmla="*/ 1351788 w 1910317"/>
              <a:gd name="connsiteY983" fmla="*/ 617045 h 2044133"/>
              <a:gd name="connsiteX984" fmla="*/ 1383310 w 1910317"/>
              <a:gd name="connsiteY984" fmla="*/ 585522 h 2044133"/>
              <a:gd name="connsiteX985" fmla="*/ 1264544 w 1910317"/>
              <a:gd name="connsiteY985" fmla="*/ 585522 h 2044133"/>
              <a:gd name="connsiteX986" fmla="*/ 1296067 w 1910317"/>
              <a:gd name="connsiteY986" fmla="*/ 617045 h 2044133"/>
              <a:gd name="connsiteX987" fmla="*/ 1264544 w 1910317"/>
              <a:gd name="connsiteY987" fmla="*/ 648567 h 2044133"/>
              <a:gd name="connsiteX988" fmla="*/ 1233021 w 1910317"/>
              <a:gd name="connsiteY988" fmla="*/ 617045 h 2044133"/>
              <a:gd name="connsiteX989" fmla="*/ 1264544 w 1910317"/>
              <a:gd name="connsiteY989" fmla="*/ 585522 h 2044133"/>
              <a:gd name="connsiteX990" fmla="*/ 1132160 w 1910317"/>
              <a:gd name="connsiteY990" fmla="*/ 585522 h 2044133"/>
              <a:gd name="connsiteX991" fmla="*/ 1163683 w 1910317"/>
              <a:gd name="connsiteY991" fmla="*/ 617045 h 2044133"/>
              <a:gd name="connsiteX992" fmla="*/ 1132160 w 1910317"/>
              <a:gd name="connsiteY992" fmla="*/ 648567 h 2044133"/>
              <a:gd name="connsiteX993" fmla="*/ 1100637 w 1910317"/>
              <a:gd name="connsiteY993" fmla="*/ 617045 h 2044133"/>
              <a:gd name="connsiteX994" fmla="*/ 1132160 w 1910317"/>
              <a:gd name="connsiteY994" fmla="*/ 585522 h 2044133"/>
              <a:gd name="connsiteX995" fmla="*/ 1013394 w 1910317"/>
              <a:gd name="connsiteY995" fmla="*/ 585522 h 2044133"/>
              <a:gd name="connsiteX996" fmla="*/ 1044916 w 1910317"/>
              <a:gd name="connsiteY996" fmla="*/ 617045 h 2044133"/>
              <a:gd name="connsiteX997" fmla="*/ 1013394 w 1910317"/>
              <a:gd name="connsiteY997" fmla="*/ 648567 h 2044133"/>
              <a:gd name="connsiteX998" fmla="*/ 981871 w 1910317"/>
              <a:gd name="connsiteY998" fmla="*/ 617045 h 2044133"/>
              <a:gd name="connsiteX999" fmla="*/ 1013394 w 1910317"/>
              <a:gd name="connsiteY999" fmla="*/ 585522 h 2044133"/>
              <a:gd name="connsiteX1000" fmla="*/ 896923 w 1910317"/>
              <a:gd name="connsiteY1000" fmla="*/ 585522 h 2044133"/>
              <a:gd name="connsiteX1001" fmla="*/ 928446 w 1910317"/>
              <a:gd name="connsiteY1001" fmla="*/ 617045 h 2044133"/>
              <a:gd name="connsiteX1002" fmla="*/ 896923 w 1910317"/>
              <a:gd name="connsiteY1002" fmla="*/ 648567 h 2044133"/>
              <a:gd name="connsiteX1003" fmla="*/ 865400 w 1910317"/>
              <a:gd name="connsiteY1003" fmla="*/ 617045 h 2044133"/>
              <a:gd name="connsiteX1004" fmla="*/ 896923 w 1910317"/>
              <a:gd name="connsiteY1004" fmla="*/ 585522 h 2044133"/>
              <a:gd name="connsiteX1005" fmla="*/ 778157 w 1910317"/>
              <a:gd name="connsiteY1005" fmla="*/ 585522 h 2044133"/>
              <a:gd name="connsiteX1006" fmla="*/ 809680 w 1910317"/>
              <a:gd name="connsiteY1006" fmla="*/ 617045 h 2044133"/>
              <a:gd name="connsiteX1007" fmla="*/ 778157 w 1910317"/>
              <a:gd name="connsiteY1007" fmla="*/ 648567 h 2044133"/>
              <a:gd name="connsiteX1008" fmla="*/ 746634 w 1910317"/>
              <a:gd name="connsiteY1008" fmla="*/ 617045 h 2044133"/>
              <a:gd name="connsiteX1009" fmla="*/ 778157 w 1910317"/>
              <a:gd name="connsiteY1009" fmla="*/ 585522 h 2044133"/>
              <a:gd name="connsiteX1010" fmla="*/ 645773 w 1910317"/>
              <a:gd name="connsiteY1010" fmla="*/ 585522 h 2044133"/>
              <a:gd name="connsiteX1011" fmla="*/ 677296 w 1910317"/>
              <a:gd name="connsiteY1011" fmla="*/ 617045 h 2044133"/>
              <a:gd name="connsiteX1012" fmla="*/ 645773 w 1910317"/>
              <a:gd name="connsiteY1012" fmla="*/ 648567 h 2044133"/>
              <a:gd name="connsiteX1013" fmla="*/ 614250 w 1910317"/>
              <a:gd name="connsiteY1013" fmla="*/ 617045 h 2044133"/>
              <a:gd name="connsiteX1014" fmla="*/ 645773 w 1910317"/>
              <a:gd name="connsiteY1014" fmla="*/ 585522 h 2044133"/>
              <a:gd name="connsiteX1015" fmla="*/ 527007 w 1910317"/>
              <a:gd name="connsiteY1015" fmla="*/ 585522 h 2044133"/>
              <a:gd name="connsiteX1016" fmla="*/ 558529 w 1910317"/>
              <a:gd name="connsiteY1016" fmla="*/ 617045 h 2044133"/>
              <a:gd name="connsiteX1017" fmla="*/ 527007 w 1910317"/>
              <a:gd name="connsiteY1017" fmla="*/ 648567 h 2044133"/>
              <a:gd name="connsiteX1018" fmla="*/ 495484 w 1910317"/>
              <a:gd name="connsiteY1018" fmla="*/ 617045 h 2044133"/>
              <a:gd name="connsiteX1019" fmla="*/ 527007 w 1910317"/>
              <a:gd name="connsiteY1019" fmla="*/ 585522 h 2044133"/>
              <a:gd name="connsiteX1020" fmla="*/ 401439 w 1910317"/>
              <a:gd name="connsiteY1020" fmla="*/ 585522 h 2044133"/>
              <a:gd name="connsiteX1021" fmla="*/ 432962 w 1910317"/>
              <a:gd name="connsiteY1021" fmla="*/ 617045 h 2044133"/>
              <a:gd name="connsiteX1022" fmla="*/ 401439 w 1910317"/>
              <a:gd name="connsiteY1022" fmla="*/ 648567 h 2044133"/>
              <a:gd name="connsiteX1023" fmla="*/ 369917 w 1910317"/>
              <a:gd name="connsiteY1023" fmla="*/ 617045 h 2044133"/>
              <a:gd name="connsiteX1024" fmla="*/ 401439 w 1910317"/>
              <a:gd name="connsiteY1024" fmla="*/ 585522 h 2044133"/>
              <a:gd name="connsiteX1025" fmla="*/ 282673 w 1910317"/>
              <a:gd name="connsiteY1025" fmla="*/ 585522 h 2044133"/>
              <a:gd name="connsiteX1026" fmla="*/ 314196 w 1910317"/>
              <a:gd name="connsiteY1026" fmla="*/ 617045 h 2044133"/>
              <a:gd name="connsiteX1027" fmla="*/ 282673 w 1910317"/>
              <a:gd name="connsiteY1027" fmla="*/ 648567 h 2044133"/>
              <a:gd name="connsiteX1028" fmla="*/ 251150 w 1910317"/>
              <a:gd name="connsiteY1028" fmla="*/ 617045 h 2044133"/>
              <a:gd name="connsiteX1029" fmla="*/ 282673 w 1910317"/>
              <a:gd name="connsiteY1029" fmla="*/ 585522 h 2044133"/>
              <a:gd name="connsiteX1030" fmla="*/ 150289 w 1910317"/>
              <a:gd name="connsiteY1030" fmla="*/ 585522 h 2044133"/>
              <a:gd name="connsiteX1031" fmla="*/ 181812 w 1910317"/>
              <a:gd name="connsiteY1031" fmla="*/ 617045 h 2044133"/>
              <a:gd name="connsiteX1032" fmla="*/ 150289 w 1910317"/>
              <a:gd name="connsiteY1032" fmla="*/ 648567 h 2044133"/>
              <a:gd name="connsiteX1033" fmla="*/ 118766 w 1910317"/>
              <a:gd name="connsiteY1033" fmla="*/ 617045 h 2044133"/>
              <a:gd name="connsiteX1034" fmla="*/ 150289 w 1910317"/>
              <a:gd name="connsiteY1034" fmla="*/ 585522 h 2044133"/>
              <a:gd name="connsiteX1035" fmla="*/ 31523 w 1910317"/>
              <a:gd name="connsiteY1035" fmla="*/ 585522 h 2044133"/>
              <a:gd name="connsiteX1036" fmla="*/ 63045 w 1910317"/>
              <a:gd name="connsiteY1036" fmla="*/ 617045 h 2044133"/>
              <a:gd name="connsiteX1037" fmla="*/ 31523 w 1910317"/>
              <a:gd name="connsiteY1037" fmla="*/ 648567 h 2044133"/>
              <a:gd name="connsiteX1038" fmla="*/ 0 w 1910317"/>
              <a:gd name="connsiteY1038" fmla="*/ 617045 h 2044133"/>
              <a:gd name="connsiteX1039" fmla="*/ 31523 w 1910317"/>
              <a:gd name="connsiteY1039" fmla="*/ 585522 h 2044133"/>
              <a:gd name="connsiteX1040" fmla="*/ 1878794 w 1910317"/>
              <a:gd name="connsiteY1040" fmla="*/ 468417 h 2044133"/>
              <a:gd name="connsiteX1041" fmla="*/ 1910317 w 1910317"/>
              <a:gd name="connsiteY1041" fmla="*/ 499940 h 2044133"/>
              <a:gd name="connsiteX1042" fmla="*/ 1878794 w 1910317"/>
              <a:gd name="connsiteY1042" fmla="*/ 531463 h 2044133"/>
              <a:gd name="connsiteX1043" fmla="*/ 1847272 w 1910317"/>
              <a:gd name="connsiteY1043" fmla="*/ 499940 h 2044133"/>
              <a:gd name="connsiteX1044" fmla="*/ 1878794 w 1910317"/>
              <a:gd name="connsiteY1044" fmla="*/ 468417 h 2044133"/>
              <a:gd name="connsiteX1045" fmla="*/ 1760028 w 1910317"/>
              <a:gd name="connsiteY1045" fmla="*/ 468417 h 2044133"/>
              <a:gd name="connsiteX1046" fmla="*/ 1791551 w 1910317"/>
              <a:gd name="connsiteY1046" fmla="*/ 499940 h 2044133"/>
              <a:gd name="connsiteX1047" fmla="*/ 1760028 w 1910317"/>
              <a:gd name="connsiteY1047" fmla="*/ 531463 h 2044133"/>
              <a:gd name="connsiteX1048" fmla="*/ 1728505 w 1910317"/>
              <a:gd name="connsiteY1048" fmla="*/ 499940 h 2044133"/>
              <a:gd name="connsiteX1049" fmla="*/ 1760028 w 1910317"/>
              <a:gd name="connsiteY1049" fmla="*/ 468417 h 2044133"/>
              <a:gd name="connsiteX1050" fmla="*/ 1627644 w 1910317"/>
              <a:gd name="connsiteY1050" fmla="*/ 468417 h 2044133"/>
              <a:gd name="connsiteX1051" fmla="*/ 1659167 w 1910317"/>
              <a:gd name="connsiteY1051" fmla="*/ 499940 h 2044133"/>
              <a:gd name="connsiteX1052" fmla="*/ 1627644 w 1910317"/>
              <a:gd name="connsiteY1052" fmla="*/ 531463 h 2044133"/>
              <a:gd name="connsiteX1053" fmla="*/ 1596121 w 1910317"/>
              <a:gd name="connsiteY1053" fmla="*/ 499940 h 2044133"/>
              <a:gd name="connsiteX1054" fmla="*/ 1627644 w 1910317"/>
              <a:gd name="connsiteY1054" fmla="*/ 468417 h 2044133"/>
              <a:gd name="connsiteX1055" fmla="*/ 1508878 w 1910317"/>
              <a:gd name="connsiteY1055" fmla="*/ 468417 h 2044133"/>
              <a:gd name="connsiteX1056" fmla="*/ 1540400 w 1910317"/>
              <a:gd name="connsiteY1056" fmla="*/ 499940 h 2044133"/>
              <a:gd name="connsiteX1057" fmla="*/ 1508878 w 1910317"/>
              <a:gd name="connsiteY1057" fmla="*/ 531463 h 2044133"/>
              <a:gd name="connsiteX1058" fmla="*/ 1477355 w 1910317"/>
              <a:gd name="connsiteY1058" fmla="*/ 499940 h 2044133"/>
              <a:gd name="connsiteX1059" fmla="*/ 1508878 w 1910317"/>
              <a:gd name="connsiteY1059" fmla="*/ 468417 h 2044133"/>
              <a:gd name="connsiteX1060" fmla="*/ 1383310 w 1910317"/>
              <a:gd name="connsiteY1060" fmla="*/ 468417 h 2044133"/>
              <a:gd name="connsiteX1061" fmla="*/ 1414833 w 1910317"/>
              <a:gd name="connsiteY1061" fmla="*/ 499940 h 2044133"/>
              <a:gd name="connsiteX1062" fmla="*/ 1383310 w 1910317"/>
              <a:gd name="connsiteY1062" fmla="*/ 531463 h 2044133"/>
              <a:gd name="connsiteX1063" fmla="*/ 1351788 w 1910317"/>
              <a:gd name="connsiteY1063" fmla="*/ 499940 h 2044133"/>
              <a:gd name="connsiteX1064" fmla="*/ 1383310 w 1910317"/>
              <a:gd name="connsiteY1064" fmla="*/ 468417 h 2044133"/>
              <a:gd name="connsiteX1065" fmla="*/ 1264544 w 1910317"/>
              <a:gd name="connsiteY1065" fmla="*/ 468417 h 2044133"/>
              <a:gd name="connsiteX1066" fmla="*/ 1296067 w 1910317"/>
              <a:gd name="connsiteY1066" fmla="*/ 499940 h 2044133"/>
              <a:gd name="connsiteX1067" fmla="*/ 1264544 w 1910317"/>
              <a:gd name="connsiteY1067" fmla="*/ 531463 h 2044133"/>
              <a:gd name="connsiteX1068" fmla="*/ 1233021 w 1910317"/>
              <a:gd name="connsiteY1068" fmla="*/ 499940 h 2044133"/>
              <a:gd name="connsiteX1069" fmla="*/ 1264544 w 1910317"/>
              <a:gd name="connsiteY1069" fmla="*/ 468417 h 2044133"/>
              <a:gd name="connsiteX1070" fmla="*/ 1132160 w 1910317"/>
              <a:gd name="connsiteY1070" fmla="*/ 468417 h 2044133"/>
              <a:gd name="connsiteX1071" fmla="*/ 1163683 w 1910317"/>
              <a:gd name="connsiteY1071" fmla="*/ 499940 h 2044133"/>
              <a:gd name="connsiteX1072" fmla="*/ 1132160 w 1910317"/>
              <a:gd name="connsiteY1072" fmla="*/ 531463 h 2044133"/>
              <a:gd name="connsiteX1073" fmla="*/ 1100637 w 1910317"/>
              <a:gd name="connsiteY1073" fmla="*/ 499940 h 2044133"/>
              <a:gd name="connsiteX1074" fmla="*/ 1132160 w 1910317"/>
              <a:gd name="connsiteY1074" fmla="*/ 468417 h 2044133"/>
              <a:gd name="connsiteX1075" fmla="*/ 1013394 w 1910317"/>
              <a:gd name="connsiteY1075" fmla="*/ 468417 h 2044133"/>
              <a:gd name="connsiteX1076" fmla="*/ 1044916 w 1910317"/>
              <a:gd name="connsiteY1076" fmla="*/ 499940 h 2044133"/>
              <a:gd name="connsiteX1077" fmla="*/ 1013394 w 1910317"/>
              <a:gd name="connsiteY1077" fmla="*/ 531463 h 2044133"/>
              <a:gd name="connsiteX1078" fmla="*/ 981871 w 1910317"/>
              <a:gd name="connsiteY1078" fmla="*/ 499940 h 2044133"/>
              <a:gd name="connsiteX1079" fmla="*/ 1013394 w 1910317"/>
              <a:gd name="connsiteY1079" fmla="*/ 468417 h 2044133"/>
              <a:gd name="connsiteX1080" fmla="*/ 896923 w 1910317"/>
              <a:gd name="connsiteY1080" fmla="*/ 468417 h 2044133"/>
              <a:gd name="connsiteX1081" fmla="*/ 928446 w 1910317"/>
              <a:gd name="connsiteY1081" fmla="*/ 499940 h 2044133"/>
              <a:gd name="connsiteX1082" fmla="*/ 896923 w 1910317"/>
              <a:gd name="connsiteY1082" fmla="*/ 531463 h 2044133"/>
              <a:gd name="connsiteX1083" fmla="*/ 865400 w 1910317"/>
              <a:gd name="connsiteY1083" fmla="*/ 499940 h 2044133"/>
              <a:gd name="connsiteX1084" fmla="*/ 896923 w 1910317"/>
              <a:gd name="connsiteY1084" fmla="*/ 468417 h 2044133"/>
              <a:gd name="connsiteX1085" fmla="*/ 778157 w 1910317"/>
              <a:gd name="connsiteY1085" fmla="*/ 468417 h 2044133"/>
              <a:gd name="connsiteX1086" fmla="*/ 809680 w 1910317"/>
              <a:gd name="connsiteY1086" fmla="*/ 499940 h 2044133"/>
              <a:gd name="connsiteX1087" fmla="*/ 778157 w 1910317"/>
              <a:gd name="connsiteY1087" fmla="*/ 531463 h 2044133"/>
              <a:gd name="connsiteX1088" fmla="*/ 746634 w 1910317"/>
              <a:gd name="connsiteY1088" fmla="*/ 499940 h 2044133"/>
              <a:gd name="connsiteX1089" fmla="*/ 778157 w 1910317"/>
              <a:gd name="connsiteY1089" fmla="*/ 468417 h 2044133"/>
              <a:gd name="connsiteX1090" fmla="*/ 645773 w 1910317"/>
              <a:gd name="connsiteY1090" fmla="*/ 468417 h 2044133"/>
              <a:gd name="connsiteX1091" fmla="*/ 677296 w 1910317"/>
              <a:gd name="connsiteY1091" fmla="*/ 499940 h 2044133"/>
              <a:gd name="connsiteX1092" fmla="*/ 645773 w 1910317"/>
              <a:gd name="connsiteY1092" fmla="*/ 531463 h 2044133"/>
              <a:gd name="connsiteX1093" fmla="*/ 614250 w 1910317"/>
              <a:gd name="connsiteY1093" fmla="*/ 499940 h 2044133"/>
              <a:gd name="connsiteX1094" fmla="*/ 645773 w 1910317"/>
              <a:gd name="connsiteY1094" fmla="*/ 468417 h 2044133"/>
              <a:gd name="connsiteX1095" fmla="*/ 527007 w 1910317"/>
              <a:gd name="connsiteY1095" fmla="*/ 468417 h 2044133"/>
              <a:gd name="connsiteX1096" fmla="*/ 558529 w 1910317"/>
              <a:gd name="connsiteY1096" fmla="*/ 499940 h 2044133"/>
              <a:gd name="connsiteX1097" fmla="*/ 527007 w 1910317"/>
              <a:gd name="connsiteY1097" fmla="*/ 531463 h 2044133"/>
              <a:gd name="connsiteX1098" fmla="*/ 495484 w 1910317"/>
              <a:gd name="connsiteY1098" fmla="*/ 499940 h 2044133"/>
              <a:gd name="connsiteX1099" fmla="*/ 527007 w 1910317"/>
              <a:gd name="connsiteY1099" fmla="*/ 468417 h 2044133"/>
              <a:gd name="connsiteX1100" fmla="*/ 401439 w 1910317"/>
              <a:gd name="connsiteY1100" fmla="*/ 468417 h 2044133"/>
              <a:gd name="connsiteX1101" fmla="*/ 432962 w 1910317"/>
              <a:gd name="connsiteY1101" fmla="*/ 499940 h 2044133"/>
              <a:gd name="connsiteX1102" fmla="*/ 401439 w 1910317"/>
              <a:gd name="connsiteY1102" fmla="*/ 531463 h 2044133"/>
              <a:gd name="connsiteX1103" fmla="*/ 369917 w 1910317"/>
              <a:gd name="connsiteY1103" fmla="*/ 499940 h 2044133"/>
              <a:gd name="connsiteX1104" fmla="*/ 401439 w 1910317"/>
              <a:gd name="connsiteY1104" fmla="*/ 468417 h 2044133"/>
              <a:gd name="connsiteX1105" fmla="*/ 282673 w 1910317"/>
              <a:gd name="connsiteY1105" fmla="*/ 468417 h 2044133"/>
              <a:gd name="connsiteX1106" fmla="*/ 314196 w 1910317"/>
              <a:gd name="connsiteY1106" fmla="*/ 499940 h 2044133"/>
              <a:gd name="connsiteX1107" fmla="*/ 282673 w 1910317"/>
              <a:gd name="connsiteY1107" fmla="*/ 531463 h 2044133"/>
              <a:gd name="connsiteX1108" fmla="*/ 251150 w 1910317"/>
              <a:gd name="connsiteY1108" fmla="*/ 499940 h 2044133"/>
              <a:gd name="connsiteX1109" fmla="*/ 282673 w 1910317"/>
              <a:gd name="connsiteY1109" fmla="*/ 468417 h 2044133"/>
              <a:gd name="connsiteX1110" fmla="*/ 150289 w 1910317"/>
              <a:gd name="connsiteY1110" fmla="*/ 468417 h 2044133"/>
              <a:gd name="connsiteX1111" fmla="*/ 181812 w 1910317"/>
              <a:gd name="connsiteY1111" fmla="*/ 499940 h 2044133"/>
              <a:gd name="connsiteX1112" fmla="*/ 150289 w 1910317"/>
              <a:gd name="connsiteY1112" fmla="*/ 531463 h 2044133"/>
              <a:gd name="connsiteX1113" fmla="*/ 118766 w 1910317"/>
              <a:gd name="connsiteY1113" fmla="*/ 499940 h 2044133"/>
              <a:gd name="connsiteX1114" fmla="*/ 150289 w 1910317"/>
              <a:gd name="connsiteY1114" fmla="*/ 468417 h 2044133"/>
              <a:gd name="connsiteX1115" fmla="*/ 31523 w 1910317"/>
              <a:gd name="connsiteY1115" fmla="*/ 468417 h 2044133"/>
              <a:gd name="connsiteX1116" fmla="*/ 63045 w 1910317"/>
              <a:gd name="connsiteY1116" fmla="*/ 499940 h 2044133"/>
              <a:gd name="connsiteX1117" fmla="*/ 31523 w 1910317"/>
              <a:gd name="connsiteY1117" fmla="*/ 531463 h 2044133"/>
              <a:gd name="connsiteX1118" fmla="*/ 0 w 1910317"/>
              <a:gd name="connsiteY1118" fmla="*/ 499940 h 2044133"/>
              <a:gd name="connsiteX1119" fmla="*/ 31523 w 1910317"/>
              <a:gd name="connsiteY1119" fmla="*/ 468417 h 2044133"/>
              <a:gd name="connsiteX1120" fmla="*/ 1878794 w 1910317"/>
              <a:gd name="connsiteY1120" fmla="*/ 351314 h 2044133"/>
              <a:gd name="connsiteX1121" fmla="*/ 1910317 w 1910317"/>
              <a:gd name="connsiteY1121" fmla="*/ 382835 h 2044133"/>
              <a:gd name="connsiteX1122" fmla="*/ 1878794 w 1910317"/>
              <a:gd name="connsiteY1122" fmla="*/ 414358 h 2044133"/>
              <a:gd name="connsiteX1123" fmla="*/ 1847272 w 1910317"/>
              <a:gd name="connsiteY1123" fmla="*/ 382835 h 2044133"/>
              <a:gd name="connsiteX1124" fmla="*/ 1878794 w 1910317"/>
              <a:gd name="connsiteY1124" fmla="*/ 351314 h 2044133"/>
              <a:gd name="connsiteX1125" fmla="*/ 1760028 w 1910317"/>
              <a:gd name="connsiteY1125" fmla="*/ 351314 h 2044133"/>
              <a:gd name="connsiteX1126" fmla="*/ 1791551 w 1910317"/>
              <a:gd name="connsiteY1126" fmla="*/ 382835 h 2044133"/>
              <a:gd name="connsiteX1127" fmla="*/ 1760028 w 1910317"/>
              <a:gd name="connsiteY1127" fmla="*/ 414358 h 2044133"/>
              <a:gd name="connsiteX1128" fmla="*/ 1728505 w 1910317"/>
              <a:gd name="connsiteY1128" fmla="*/ 382835 h 2044133"/>
              <a:gd name="connsiteX1129" fmla="*/ 1760028 w 1910317"/>
              <a:gd name="connsiteY1129" fmla="*/ 351314 h 2044133"/>
              <a:gd name="connsiteX1130" fmla="*/ 1627644 w 1910317"/>
              <a:gd name="connsiteY1130" fmla="*/ 351314 h 2044133"/>
              <a:gd name="connsiteX1131" fmla="*/ 1659167 w 1910317"/>
              <a:gd name="connsiteY1131" fmla="*/ 382835 h 2044133"/>
              <a:gd name="connsiteX1132" fmla="*/ 1627644 w 1910317"/>
              <a:gd name="connsiteY1132" fmla="*/ 414358 h 2044133"/>
              <a:gd name="connsiteX1133" fmla="*/ 1596121 w 1910317"/>
              <a:gd name="connsiteY1133" fmla="*/ 382835 h 2044133"/>
              <a:gd name="connsiteX1134" fmla="*/ 1627644 w 1910317"/>
              <a:gd name="connsiteY1134" fmla="*/ 351314 h 2044133"/>
              <a:gd name="connsiteX1135" fmla="*/ 1508878 w 1910317"/>
              <a:gd name="connsiteY1135" fmla="*/ 351314 h 2044133"/>
              <a:gd name="connsiteX1136" fmla="*/ 1540400 w 1910317"/>
              <a:gd name="connsiteY1136" fmla="*/ 382835 h 2044133"/>
              <a:gd name="connsiteX1137" fmla="*/ 1508878 w 1910317"/>
              <a:gd name="connsiteY1137" fmla="*/ 414358 h 2044133"/>
              <a:gd name="connsiteX1138" fmla="*/ 1477355 w 1910317"/>
              <a:gd name="connsiteY1138" fmla="*/ 382835 h 2044133"/>
              <a:gd name="connsiteX1139" fmla="*/ 1508878 w 1910317"/>
              <a:gd name="connsiteY1139" fmla="*/ 351314 h 2044133"/>
              <a:gd name="connsiteX1140" fmla="*/ 1383310 w 1910317"/>
              <a:gd name="connsiteY1140" fmla="*/ 351314 h 2044133"/>
              <a:gd name="connsiteX1141" fmla="*/ 1414833 w 1910317"/>
              <a:gd name="connsiteY1141" fmla="*/ 382835 h 2044133"/>
              <a:gd name="connsiteX1142" fmla="*/ 1383310 w 1910317"/>
              <a:gd name="connsiteY1142" fmla="*/ 414358 h 2044133"/>
              <a:gd name="connsiteX1143" fmla="*/ 1351788 w 1910317"/>
              <a:gd name="connsiteY1143" fmla="*/ 382835 h 2044133"/>
              <a:gd name="connsiteX1144" fmla="*/ 1383310 w 1910317"/>
              <a:gd name="connsiteY1144" fmla="*/ 351314 h 2044133"/>
              <a:gd name="connsiteX1145" fmla="*/ 1264544 w 1910317"/>
              <a:gd name="connsiteY1145" fmla="*/ 351314 h 2044133"/>
              <a:gd name="connsiteX1146" fmla="*/ 1296067 w 1910317"/>
              <a:gd name="connsiteY1146" fmla="*/ 382835 h 2044133"/>
              <a:gd name="connsiteX1147" fmla="*/ 1264544 w 1910317"/>
              <a:gd name="connsiteY1147" fmla="*/ 414358 h 2044133"/>
              <a:gd name="connsiteX1148" fmla="*/ 1233021 w 1910317"/>
              <a:gd name="connsiteY1148" fmla="*/ 382835 h 2044133"/>
              <a:gd name="connsiteX1149" fmla="*/ 1264544 w 1910317"/>
              <a:gd name="connsiteY1149" fmla="*/ 351314 h 2044133"/>
              <a:gd name="connsiteX1150" fmla="*/ 1132160 w 1910317"/>
              <a:gd name="connsiteY1150" fmla="*/ 351314 h 2044133"/>
              <a:gd name="connsiteX1151" fmla="*/ 1163683 w 1910317"/>
              <a:gd name="connsiteY1151" fmla="*/ 382835 h 2044133"/>
              <a:gd name="connsiteX1152" fmla="*/ 1132160 w 1910317"/>
              <a:gd name="connsiteY1152" fmla="*/ 414358 h 2044133"/>
              <a:gd name="connsiteX1153" fmla="*/ 1100637 w 1910317"/>
              <a:gd name="connsiteY1153" fmla="*/ 382835 h 2044133"/>
              <a:gd name="connsiteX1154" fmla="*/ 1132160 w 1910317"/>
              <a:gd name="connsiteY1154" fmla="*/ 351314 h 2044133"/>
              <a:gd name="connsiteX1155" fmla="*/ 1013394 w 1910317"/>
              <a:gd name="connsiteY1155" fmla="*/ 351314 h 2044133"/>
              <a:gd name="connsiteX1156" fmla="*/ 1044916 w 1910317"/>
              <a:gd name="connsiteY1156" fmla="*/ 382835 h 2044133"/>
              <a:gd name="connsiteX1157" fmla="*/ 1013394 w 1910317"/>
              <a:gd name="connsiteY1157" fmla="*/ 414358 h 2044133"/>
              <a:gd name="connsiteX1158" fmla="*/ 981871 w 1910317"/>
              <a:gd name="connsiteY1158" fmla="*/ 382835 h 2044133"/>
              <a:gd name="connsiteX1159" fmla="*/ 1013394 w 1910317"/>
              <a:gd name="connsiteY1159" fmla="*/ 351314 h 2044133"/>
              <a:gd name="connsiteX1160" fmla="*/ 896923 w 1910317"/>
              <a:gd name="connsiteY1160" fmla="*/ 351314 h 2044133"/>
              <a:gd name="connsiteX1161" fmla="*/ 928446 w 1910317"/>
              <a:gd name="connsiteY1161" fmla="*/ 382835 h 2044133"/>
              <a:gd name="connsiteX1162" fmla="*/ 896923 w 1910317"/>
              <a:gd name="connsiteY1162" fmla="*/ 414358 h 2044133"/>
              <a:gd name="connsiteX1163" fmla="*/ 865400 w 1910317"/>
              <a:gd name="connsiteY1163" fmla="*/ 382835 h 2044133"/>
              <a:gd name="connsiteX1164" fmla="*/ 896923 w 1910317"/>
              <a:gd name="connsiteY1164" fmla="*/ 351314 h 2044133"/>
              <a:gd name="connsiteX1165" fmla="*/ 778157 w 1910317"/>
              <a:gd name="connsiteY1165" fmla="*/ 351314 h 2044133"/>
              <a:gd name="connsiteX1166" fmla="*/ 809680 w 1910317"/>
              <a:gd name="connsiteY1166" fmla="*/ 382835 h 2044133"/>
              <a:gd name="connsiteX1167" fmla="*/ 778157 w 1910317"/>
              <a:gd name="connsiteY1167" fmla="*/ 414358 h 2044133"/>
              <a:gd name="connsiteX1168" fmla="*/ 746634 w 1910317"/>
              <a:gd name="connsiteY1168" fmla="*/ 382835 h 2044133"/>
              <a:gd name="connsiteX1169" fmla="*/ 778157 w 1910317"/>
              <a:gd name="connsiteY1169" fmla="*/ 351314 h 2044133"/>
              <a:gd name="connsiteX1170" fmla="*/ 645773 w 1910317"/>
              <a:gd name="connsiteY1170" fmla="*/ 351314 h 2044133"/>
              <a:gd name="connsiteX1171" fmla="*/ 677296 w 1910317"/>
              <a:gd name="connsiteY1171" fmla="*/ 382835 h 2044133"/>
              <a:gd name="connsiteX1172" fmla="*/ 645773 w 1910317"/>
              <a:gd name="connsiteY1172" fmla="*/ 414358 h 2044133"/>
              <a:gd name="connsiteX1173" fmla="*/ 614250 w 1910317"/>
              <a:gd name="connsiteY1173" fmla="*/ 382835 h 2044133"/>
              <a:gd name="connsiteX1174" fmla="*/ 645773 w 1910317"/>
              <a:gd name="connsiteY1174" fmla="*/ 351314 h 2044133"/>
              <a:gd name="connsiteX1175" fmla="*/ 527007 w 1910317"/>
              <a:gd name="connsiteY1175" fmla="*/ 351314 h 2044133"/>
              <a:gd name="connsiteX1176" fmla="*/ 558529 w 1910317"/>
              <a:gd name="connsiteY1176" fmla="*/ 382835 h 2044133"/>
              <a:gd name="connsiteX1177" fmla="*/ 527007 w 1910317"/>
              <a:gd name="connsiteY1177" fmla="*/ 414358 h 2044133"/>
              <a:gd name="connsiteX1178" fmla="*/ 495484 w 1910317"/>
              <a:gd name="connsiteY1178" fmla="*/ 382835 h 2044133"/>
              <a:gd name="connsiteX1179" fmla="*/ 527007 w 1910317"/>
              <a:gd name="connsiteY1179" fmla="*/ 351314 h 2044133"/>
              <a:gd name="connsiteX1180" fmla="*/ 401439 w 1910317"/>
              <a:gd name="connsiteY1180" fmla="*/ 351314 h 2044133"/>
              <a:gd name="connsiteX1181" fmla="*/ 432962 w 1910317"/>
              <a:gd name="connsiteY1181" fmla="*/ 382835 h 2044133"/>
              <a:gd name="connsiteX1182" fmla="*/ 401439 w 1910317"/>
              <a:gd name="connsiteY1182" fmla="*/ 414358 h 2044133"/>
              <a:gd name="connsiteX1183" fmla="*/ 369917 w 1910317"/>
              <a:gd name="connsiteY1183" fmla="*/ 382835 h 2044133"/>
              <a:gd name="connsiteX1184" fmla="*/ 401439 w 1910317"/>
              <a:gd name="connsiteY1184" fmla="*/ 351314 h 2044133"/>
              <a:gd name="connsiteX1185" fmla="*/ 282673 w 1910317"/>
              <a:gd name="connsiteY1185" fmla="*/ 351314 h 2044133"/>
              <a:gd name="connsiteX1186" fmla="*/ 314196 w 1910317"/>
              <a:gd name="connsiteY1186" fmla="*/ 382835 h 2044133"/>
              <a:gd name="connsiteX1187" fmla="*/ 282673 w 1910317"/>
              <a:gd name="connsiteY1187" fmla="*/ 414358 h 2044133"/>
              <a:gd name="connsiteX1188" fmla="*/ 251150 w 1910317"/>
              <a:gd name="connsiteY1188" fmla="*/ 382835 h 2044133"/>
              <a:gd name="connsiteX1189" fmla="*/ 282673 w 1910317"/>
              <a:gd name="connsiteY1189" fmla="*/ 351314 h 2044133"/>
              <a:gd name="connsiteX1190" fmla="*/ 150289 w 1910317"/>
              <a:gd name="connsiteY1190" fmla="*/ 351314 h 2044133"/>
              <a:gd name="connsiteX1191" fmla="*/ 181812 w 1910317"/>
              <a:gd name="connsiteY1191" fmla="*/ 382835 h 2044133"/>
              <a:gd name="connsiteX1192" fmla="*/ 150289 w 1910317"/>
              <a:gd name="connsiteY1192" fmla="*/ 414358 h 2044133"/>
              <a:gd name="connsiteX1193" fmla="*/ 118766 w 1910317"/>
              <a:gd name="connsiteY1193" fmla="*/ 382835 h 2044133"/>
              <a:gd name="connsiteX1194" fmla="*/ 150289 w 1910317"/>
              <a:gd name="connsiteY1194" fmla="*/ 351314 h 2044133"/>
              <a:gd name="connsiteX1195" fmla="*/ 31523 w 1910317"/>
              <a:gd name="connsiteY1195" fmla="*/ 351314 h 2044133"/>
              <a:gd name="connsiteX1196" fmla="*/ 63045 w 1910317"/>
              <a:gd name="connsiteY1196" fmla="*/ 382835 h 2044133"/>
              <a:gd name="connsiteX1197" fmla="*/ 31523 w 1910317"/>
              <a:gd name="connsiteY1197" fmla="*/ 414358 h 2044133"/>
              <a:gd name="connsiteX1198" fmla="*/ 0 w 1910317"/>
              <a:gd name="connsiteY1198" fmla="*/ 382835 h 2044133"/>
              <a:gd name="connsiteX1199" fmla="*/ 31523 w 1910317"/>
              <a:gd name="connsiteY1199" fmla="*/ 351314 h 2044133"/>
              <a:gd name="connsiteX1200" fmla="*/ 1878794 w 1910317"/>
              <a:gd name="connsiteY1200" fmla="*/ 234209 h 2044133"/>
              <a:gd name="connsiteX1201" fmla="*/ 1910317 w 1910317"/>
              <a:gd name="connsiteY1201" fmla="*/ 265732 h 2044133"/>
              <a:gd name="connsiteX1202" fmla="*/ 1878794 w 1910317"/>
              <a:gd name="connsiteY1202" fmla="*/ 297254 h 2044133"/>
              <a:gd name="connsiteX1203" fmla="*/ 1847272 w 1910317"/>
              <a:gd name="connsiteY1203" fmla="*/ 265732 h 2044133"/>
              <a:gd name="connsiteX1204" fmla="*/ 1878794 w 1910317"/>
              <a:gd name="connsiteY1204" fmla="*/ 234209 h 2044133"/>
              <a:gd name="connsiteX1205" fmla="*/ 1760028 w 1910317"/>
              <a:gd name="connsiteY1205" fmla="*/ 234209 h 2044133"/>
              <a:gd name="connsiteX1206" fmla="*/ 1791551 w 1910317"/>
              <a:gd name="connsiteY1206" fmla="*/ 265732 h 2044133"/>
              <a:gd name="connsiteX1207" fmla="*/ 1760028 w 1910317"/>
              <a:gd name="connsiteY1207" fmla="*/ 297254 h 2044133"/>
              <a:gd name="connsiteX1208" fmla="*/ 1728505 w 1910317"/>
              <a:gd name="connsiteY1208" fmla="*/ 265732 h 2044133"/>
              <a:gd name="connsiteX1209" fmla="*/ 1760028 w 1910317"/>
              <a:gd name="connsiteY1209" fmla="*/ 234209 h 2044133"/>
              <a:gd name="connsiteX1210" fmla="*/ 1627644 w 1910317"/>
              <a:gd name="connsiteY1210" fmla="*/ 234209 h 2044133"/>
              <a:gd name="connsiteX1211" fmla="*/ 1659167 w 1910317"/>
              <a:gd name="connsiteY1211" fmla="*/ 265732 h 2044133"/>
              <a:gd name="connsiteX1212" fmla="*/ 1627644 w 1910317"/>
              <a:gd name="connsiteY1212" fmla="*/ 297254 h 2044133"/>
              <a:gd name="connsiteX1213" fmla="*/ 1596121 w 1910317"/>
              <a:gd name="connsiteY1213" fmla="*/ 265732 h 2044133"/>
              <a:gd name="connsiteX1214" fmla="*/ 1627644 w 1910317"/>
              <a:gd name="connsiteY1214" fmla="*/ 234209 h 2044133"/>
              <a:gd name="connsiteX1215" fmla="*/ 1508878 w 1910317"/>
              <a:gd name="connsiteY1215" fmla="*/ 234209 h 2044133"/>
              <a:gd name="connsiteX1216" fmla="*/ 1540400 w 1910317"/>
              <a:gd name="connsiteY1216" fmla="*/ 265732 h 2044133"/>
              <a:gd name="connsiteX1217" fmla="*/ 1508878 w 1910317"/>
              <a:gd name="connsiteY1217" fmla="*/ 297254 h 2044133"/>
              <a:gd name="connsiteX1218" fmla="*/ 1477355 w 1910317"/>
              <a:gd name="connsiteY1218" fmla="*/ 265732 h 2044133"/>
              <a:gd name="connsiteX1219" fmla="*/ 1508878 w 1910317"/>
              <a:gd name="connsiteY1219" fmla="*/ 234209 h 2044133"/>
              <a:gd name="connsiteX1220" fmla="*/ 1383310 w 1910317"/>
              <a:gd name="connsiteY1220" fmla="*/ 234209 h 2044133"/>
              <a:gd name="connsiteX1221" fmla="*/ 1414833 w 1910317"/>
              <a:gd name="connsiteY1221" fmla="*/ 265732 h 2044133"/>
              <a:gd name="connsiteX1222" fmla="*/ 1383310 w 1910317"/>
              <a:gd name="connsiteY1222" fmla="*/ 297254 h 2044133"/>
              <a:gd name="connsiteX1223" fmla="*/ 1351788 w 1910317"/>
              <a:gd name="connsiteY1223" fmla="*/ 265732 h 2044133"/>
              <a:gd name="connsiteX1224" fmla="*/ 1383310 w 1910317"/>
              <a:gd name="connsiteY1224" fmla="*/ 234209 h 2044133"/>
              <a:gd name="connsiteX1225" fmla="*/ 1264544 w 1910317"/>
              <a:gd name="connsiteY1225" fmla="*/ 234209 h 2044133"/>
              <a:gd name="connsiteX1226" fmla="*/ 1296067 w 1910317"/>
              <a:gd name="connsiteY1226" fmla="*/ 265732 h 2044133"/>
              <a:gd name="connsiteX1227" fmla="*/ 1264544 w 1910317"/>
              <a:gd name="connsiteY1227" fmla="*/ 297254 h 2044133"/>
              <a:gd name="connsiteX1228" fmla="*/ 1233021 w 1910317"/>
              <a:gd name="connsiteY1228" fmla="*/ 265732 h 2044133"/>
              <a:gd name="connsiteX1229" fmla="*/ 1264544 w 1910317"/>
              <a:gd name="connsiteY1229" fmla="*/ 234209 h 2044133"/>
              <a:gd name="connsiteX1230" fmla="*/ 1132160 w 1910317"/>
              <a:gd name="connsiteY1230" fmla="*/ 234209 h 2044133"/>
              <a:gd name="connsiteX1231" fmla="*/ 1163683 w 1910317"/>
              <a:gd name="connsiteY1231" fmla="*/ 265732 h 2044133"/>
              <a:gd name="connsiteX1232" fmla="*/ 1132160 w 1910317"/>
              <a:gd name="connsiteY1232" fmla="*/ 297254 h 2044133"/>
              <a:gd name="connsiteX1233" fmla="*/ 1100637 w 1910317"/>
              <a:gd name="connsiteY1233" fmla="*/ 265732 h 2044133"/>
              <a:gd name="connsiteX1234" fmla="*/ 1132160 w 1910317"/>
              <a:gd name="connsiteY1234" fmla="*/ 234209 h 2044133"/>
              <a:gd name="connsiteX1235" fmla="*/ 1013394 w 1910317"/>
              <a:gd name="connsiteY1235" fmla="*/ 234209 h 2044133"/>
              <a:gd name="connsiteX1236" fmla="*/ 1044916 w 1910317"/>
              <a:gd name="connsiteY1236" fmla="*/ 265732 h 2044133"/>
              <a:gd name="connsiteX1237" fmla="*/ 1013394 w 1910317"/>
              <a:gd name="connsiteY1237" fmla="*/ 297254 h 2044133"/>
              <a:gd name="connsiteX1238" fmla="*/ 981871 w 1910317"/>
              <a:gd name="connsiteY1238" fmla="*/ 265732 h 2044133"/>
              <a:gd name="connsiteX1239" fmla="*/ 1013394 w 1910317"/>
              <a:gd name="connsiteY1239" fmla="*/ 234209 h 2044133"/>
              <a:gd name="connsiteX1240" fmla="*/ 896923 w 1910317"/>
              <a:gd name="connsiteY1240" fmla="*/ 234209 h 2044133"/>
              <a:gd name="connsiteX1241" fmla="*/ 928446 w 1910317"/>
              <a:gd name="connsiteY1241" fmla="*/ 265732 h 2044133"/>
              <a:gd name="connsiteX1242" fmla="*/ 896923 w 1910317"/>
              <a:gd name="connsiteY1242" fmla="*/ 297254 h 2044133"/>
              <a:gd name="connsiteX1243" fmla="*/ 865400 w 1910317"/>
              <a:gd name="connsiteY1243" fmla="*/ 265732 h 2044133"/>
              <a:gd name="connsiteX1244" fmla="*/ 896923 w 1910317"/>
              <a:gd name="connsiteY1244" fmla="*/ 234209 h 2044133"/>
              <a:gd name="connsiteX1245" fmla="*/ 778157 w 1910317"/>
              <a:gd name="connsiteY1245" fmla="*/ 234209 h 2044133"/>
              <a:gd name="connsiteX1246" fmla="*/ 809680 w 1910317"/>
              <a:gd name="connsiteY1246" fmla="*/ 265732 h 2044133"/>
              <a:gd name="connsiteX1247" fmla="*/ 778157 w 1910317"/>
              <a:gd name="connsiteY1247" fmla="*/ 297254 h 2044133"/>
              <a:gd name="connsiteX1248" fmla="*/ 746634 w 1910317"/>
              <a:gd name="connsiteY1248" fmla="*/ 265732 h 2044133"/>
              <a:gd name="connsiteX1249" fmla="*/ 778157 w 1910317"/>
              <a:gd name="connsiteY1249" fmla="*/ 234209 h 2044133"/>
              <a:gd name="connsiteX1250" fmla="*/ 645773 w 1910317"/>
              <a:gd name="connsiteY1250" fmla="*/ 234209 h 2044133"/>
              <a:gd name="connsiteX1251" fmla="*/ 677296 w 1910317"/>
              <a:gd name="connsiteY1251" fmla="*/ 265732 h 2044133"/>
              <a:gd name="connsiteX1252" fmla="*/ 645773 w 1910317"/>
              <a:gd name="connsiteY1252" fmla="*/ 297254 h 2044133"/>
              <a:gd name="connsiteX1253" fmla="*/ 614250 w 1910317"/>
              <a:gd name="connsiteY1253" fmla="*/ 265732 h 2044133"/>
              <a:gd name="connsiteX1254" fmla="*/ 645773 w 1910317"/>
              <a:gd name="connsiteY1254" fmla="*/ 234209 h 2044133"/>
              <a:gd name="connsiteX1255" fmla="*/ 527007 w 1910317"/>
              <a:gd name="connsiteY1255" fmla="*/ 234209 h 2044133"/>
              <a:gd name="connsiteX1256" fmla="*/ 558529 w 1910317"/>
              <a:gd name="connsiteY1256" fmla="*/ 265732 h 2044133"/>
              <a:gd name="connsiteX1257" fmla="*/ 527007 w 1910317"/>
              <a:gd name="connsiteY1257" fmla="*/ 297254 h 2044133"/>
              <a:gd name="connsiteX1258" fmla="*/ 495484 w 1910317"/>
              <a:gd name="connsiteY1258" fmla="*/ 265732 h 2044133"/>
              <a:gd name="connsiteX1259" fmla="*/ 527007 w 1910317"/>
              <a:gd name="connsiteY1259" fmla="*/ 234209 h 2044133"/>
              <a:gd name="connsiteX1260" fmla="*/ 401439 w 1910317"/>
              <a:gd name="connsiteY1260" fmla="*/ 234209 h 2044133"/>
              <a:gd name="connsiteX1261" fmla="*/ 432962 w 1910317"/>
              <a:gd name="connsiteY1261" fmla="*/ 265732 h 2044133"/>
              <a:gd name="connsiteX1262" fmla="*/ 401439 w 1910317"/>
              <a:gd name="connsiteY1262" fmla="*/ 297254 h 2044133"/>
              <a:gd name="connsiteX1263" fmla="*/ 369917 w 1910317"/>
              <a:gd name="connsiteY1263" fmla="*/ 265732 h 2044133"/>
              <a:gd name="connsiteX1264" fmla="*/ 401439 w 1910317"/>
              <a:gd name="connsiteY1264" fmla="*/ 234209 h 2044133"/>
              <a:gd name="connsiteX1265" fmla="*/ 282673 w 1910317"/>
              <a:gd name="connsiteY1265" fmla="*/ 234209 h 2044133"/>
              <a:gd name="connsiteX1266" fmla="*/ 314196 w 1910317"/>
              <a:gd name="connsiteY1266" fmla="*/ 265732 h 2044133"/>
              <a:gd name="connsiteX1267" fmla="*/ 282673 w 1910317"/>
              <a:gd name="connsiteY1267" fmla="*/ 297254 h 2044133"/>
              <a:gd name="connsiteX1268" fmla="*/ 251150 w 1910317"/>
              <a:gd name="connsiteY1268" fmla="*/ 265732 h 2044133"/>
              <a:gd name="connsiteX1269" fmla="*/ 282673 w 1910317"/>
              <a:gd name="connsiteY1269" fmla="*/ 234209 h 2044133"/>
              <a:gd name="connsiteX1270" fmla="*/ 150289 w 1910317"/>
              <a:gd name="connsiteY1270" fmla="*/ 234209 h 2044133"/>
              <a:gd name="connsiteX1271" fmla="*/ 181812 w 1910317"/>
              <a:gd name="connsiteY1271" fmla="*/ 265732 h 2044133"/>
              <a:gd name="connsiteX1272" fmla="*/ 150289 w 1910317"/>
              <a:gd name="connsiteY1272" fmla="*/ 297254 h 2044133"/>
              <a:gd name="connsiteX1273" fmla="*/ 118766 w 1910317"/>
              <a:gd name="connsiteY1273" fmla="*/ 265732 h 2044133"/>
              <a:gd name="connsiteX1274" fmla="*/ 150289 w 1910317"/>
              <a:gd name="connsiteY1274" fmla="*/ 234209 h 2044133"/>
              <a:gd name="connsiteX1275" fmla="*/ 31523 w 1910317"/>
              <a:gd name="connsiteY1275" fmla="*/ 234209 h 2044133"/>
              <a:gd name="connsiteX1276" fmla="*/ 63045 w 1910317"/>
              <a:gd name="connsiteY1276" fmla="*/ 265732 h 2044133"/>
              <a:gd name="connsiteX1277" fmla="*/ 31523 w 1910317"/>
              <a:gd name="connsiteY1277" fmla="*/ 297254 h 2044133"/>
              <a:gd name="connsiteX1278" fmla="*/ 0 w 1910317"/>
              <a:gd name="connsiteY1278" fmla="*/ 265732 h 2044133"/>
              <a:gd name="connsiteX1279" fmla="*/ 31523 w 1910317"/>
              <a:gd name="connsiteY1279" fmla="*/ 234209 h 2044133"/>
              <a:gd name="connsiteX1280" fmla="*/ 1878794 w 1910317"/>
              <a:gd name="connsiteY1280" fmla="*/ 117105 h 2044133"/>
              <a:gd name="connsiteX1281" fmla="*/ 1910317 w 1910317"/>
              <a:gd name="connsiteY1281" fmla="*/ 148628 h 2044133"/>
              <a:gd name="connsiteX1282" fmla="*/ 1878794 w 1910317"/>
              <a:gd name="connsiteY1282" fmla="*/ 180149 h 2044133"/>
              <a:gd name="connsiteX1283" fmla="*/ 1847272 w 1910317"/>
              <a:gd name="connsiteY1283" fmla="*/ 148628 h 2044133"/>
              <a:gd name="connsiteX1284" fmla="*/ 1878794 w 1910317"/>
              <a:gd name="connsiteY1284" fmla="*/ 117105 h 2044133"/>
              <a:gd name="connsiteX1285" fmla="*/ 1760028 w 1910317"/>
              <a:gd name="connsiteY1285" fmla="*/ 117105 h 2044133"/>
              <a:gd name="connsiteX1286" fmla="*/ 1791551 w 1910317"/>
              <a:gd name="connsiteY1286" fmla="*/ 148628 h 2044133"/>
              <a:gd name="connsiteX1287" fmla="*/ 1760028 w 1910317"/>
              <a:gd name="connsiteY1287" fmla="*/ 180149 h 2044133"/>
              <a:gd name="connsiteX1288" fmla="*/ 1728505 w 1910317"/>
              <a:gd name="connsiteY1288" fmla="*/ 148628 h 2044133"/>
              <a:gd name="connsiteX1289" fmla="*/ 1760028 w 1910317"/>
              <a:gd name="connsiteY1289" fmla="*/ 117105 h 2044133"/>
              <a:gd name="connsiteX1290" fmla="*/ 1627644 w 1910317"/>
              <a:gd name="connsiteY1290" fmla="*/ 117105 h 2044133"/>
              <a:gd name="connsiteX1291" fmla="*/ 1659167 w 1910317"/>
              <a:gd name="connsiteY1291" fmla="*/ 148628 h 2044133"/>
              <a:gd name="connsiteX1292" fmla="*/ 1627644 w 1910317"/>
              <a:gd name="connsiteY1292" fmla="*/ 180149 h 2044133"/>
              <a:gd name="connsiteX1293" fmla="*/ 1596121 w 1910317"/>
              <a:gd name="connsiteY1293" fmla="*/ 148628 h 2044133"/>
              <a:gd name="connsiteX1294" fmla="*/ 1627644 w 1910317"/>
              <a:gd name="connsiteY1294" fmla="*/ 117105 h 2044133"/>
              <a:gd name="connsiteX1295" fmla="*/ 1508878 w 1910317"/>
              <a:gd name="connsiteY1295" fmla="*/ 117105 h 2044133"/>
              <a:gd name="connsiteX1296" fmla="*/ 1540400 w 1910317"/>
              <a:gd name="connsiteY1296" fmla="*/ 148628 h 2044133"/>
              <a:gd name="connsiteX1297" fmla="*/ 1508878 w 1910317"/>
              <a:gd name="connsiteY1297" fmla="*/ 180149 h 2044133"/>
              <a:gd name="connsiteX1298" fmla="*/ 1477355 w 1910317"/>
              <a:gd name="connsiteY1298" fmla="*/ 148628 h 2044133"/>
              <a:gd name="connsiteX1299" fmla="*/ 1508878 w 1910317"/>
              <a:gd name="connsiteY1299" fmla="*/ 117105 h 2044133"/>
              <a:gd name="connsiteX1300" fmla="*/ 1383310 w 1910317"/>
              <a:gd name="connsiteY1300" fmla="*/ 117105 h 2044133"/>
              <a:gd name="connsiteX1301" fmla="*/ 1414833 w 1910317"/>
              <a:gd name="connsiteY1301" fmla="*/ 148628 h 2044133"/>
              <a:gd name="connsiteX1302" fmla="*/ 1383310 w 1910317"/>
              <a:gd name="connsiteY1302" fmla="*/ 180149 h 2044133"/>
              <a:gd name="connsiteX1303" fmla="*/ 1351788 w 1910317"/>
              <a:gd name="connsiteY1303" fmla="*/ 148628 h 2044133"/>
              <a:gd name="connsiteX1304" fmla="*/ 1383310 w 1910317"/>
              <a:gd name="connsiteY1304" fmla="*/ 117105 h 2044133"/>
              <a:gd name="connsiteX1305" fmla="*/ 1264544 w 1910317"/>
              <a:gd name="connsiteY1305" fmla="*/ 117105 h 2044133"/>
              <a:gd name="connsiteX1306" fmla="*/ 1296067 w 1910317"/>
              <a:gd name="connsiteY1306" fmla="*/ 148628 h 2044133"/>
              <a:gd name="connsiteX1307" fmla="*/ 1264544 w 1910317"/>
              <a:gd name="connsiteY1307" fmla="*/ 180149 h 2044133"/>
              <a:gd name="connsiteX1308" fmla="*/ 1233021 w 1910317"/>
              <a:gd name="connsiteY1308" fmla="*/ 148628 h 2044133"/>
              <a:gd name="connsiteX1309" fmla="*/ 1264544 w 1910317"/>
              <a:gd name="connsiteY1309" fmla="*/ 117105 h 2044133"/>
              <a:gd name="connsiteX1310" fmla="*/ 1132160 w 1910317"/>
              <a:gd name="connsiteY1310" fmla="*/ 117105 h 2044133"/>
              <a:gd name="connsiteX1311" fmla="*/ 1163683 w 1910317"/>
              <a:gd name="connsiteY1311" fmla="*/ 148628 h 2044133"/>
              <a:gd name="connsiteX1312" fmla="*/ 1132160 w 1910317"/>
              <a:gd name="connsiteY1312" fmla="*/ 180149 h 2044133"/>
              <a:gd name="connsiteX1313" fmla="*/ 1100637 w 1910317"/>
              <a:gd name="connsiteY1313" fmla="*/ 148628 h 2044133"/>
              <a:gd name="connsiteX1314" fmla="*/ 1132160 w 1910317"/>
              <a:gd name="connsiteY1314" fmla="*/ 117105 h 2044133"/>
              <a:gd name="connsiteX1315" fmla="*/ 1013394 w 1910317"/>
              <a:gd name="connsiteY1315" fmla="*/ 117105 h 2044133"/>
              <a:gd name="connsiteX1316" fmla="*/ 1044916 w 1910317"/>
              <a:gd name="connsiteY1316" fmla="*/ 148628 h 2044133"/>
              <a:gd name="connsiteX1317" fmla="*/ 1013394 w 1910317"/>
              <a:gd name="connsiteY1317" fmla="*/ 180149 h 2044133"/>
              <a:gd name="connsiteX1318" fmla="*/ 981871 w 1910317"/>
              <a:gd name="connsiteY1318" fmla="*/ 148628 h 2044133"/>
              <a:gd name="connsiteX1319" fmla="*/ 1013394 w 1910317"/>
              <a:gd name="connsiteY1319" fmla="*/ 117105 h 2044133"/>
              <a:gd name="connsiteX1320" fmla="*/ 896923 w 1910317"/>
              <a:gd name="connsiteY1320" fmla="*/ 117105 h 2044133"/>
              <a:gd name="connsiteX1321" fmla="*/ 928446 w 1910317"/>
              <a:gd name="connsiteY1321" fmla="*/ 148628 h 2044133"/>
              <a:gd name="connsiteX1322" fmla="*/ 896923 w 1910317"/>
              <a:gd name="connsiteY1322" fmla="*/ 180149 h 2044133"/>
              <a:gd name="connsiteX1323" fmla="*/ 865400 w 1910317"/>
              <a:gd name="connsiteY1323" fmla="*/ 148628 h 2044133"/>
              <a:gd name="connsiteX1324" fmla="*/ 896923 w 1910317"/>
              <a:gd name="connsiteY1324" fmla="*/ 117105 h 2044133"/>
              <a:gd name="connsiteX1325" fmla="*/ 778157 w 1910317"/>
              <a:gd name="connsiteY1325" fmla="*/ 117105 h 2044133"/>
              <a:gd name="connsiteX1326" fmla="*/ 809680 w 1910317"/>
              <a:gd name="connsiteY1326" fmla="*/ 148628 h 2044133"/>
              <a:gd name="connsiteX1327" fmla="*/ 778157 w 1910317"/>
              <a:gd name="connsiteY1327" fmla="*/ 180149 h 2044133"/>
              <a:gd name="connsiteX1328" fmla="*/ 746634 w 1910317"/>
              <a:gd name="connsiteY1328" fmla="*/ 148628 h 2044133"/>
              <a:gd name="connsiteX1329" fmla="*/ 778157 w 1910317"/>
              <a:gd name="connsiteY1329" fmla="*/ 117105 h 2044133"/>
              <a:gd name="connsiteX1330" fmla="*/ 645773 w 1910317"/>
              <a:gd name="connsiteY1330" fmla="*/ 117105 h 2044133"/>
              <a:gd name="connsiteX1331" fmla="*/ 677296 w 1910317"/>
              <a:gd name="connsiteY1331" fmla="*/ 148628 h 2044133"/>
              <a:gd name="connsiteX1332" fmla="*/ 645773 w 1910317"/>
              <a:gd name="connsiteY1332" fmla="*/ 180149 h 2044133"/>
              <a:gd name="connsiteX1333" fmla="*/ 614250 w 1910317"/>
              <a:gd name="connsiteY1333" fmla="*/ 148628 h 2044133"/>
              <a:gd name="connsiteX1334" fmla="*/ 645773 w 1910317"/>
              <a:gd name="connsiteY1334" fmla="*/ 117105 h 2044133"/>
              <a:gd name="connsiteX1335" fmla="*/ 527007 w 1910317"/>
              <a:gd name="connsiteY1335" fmla="*/ 117105 h 2044133"/>
              <a:gd name="connsiteX1336" fmla="*/ 558529 w 1910317"/>
              <a:gd name="connsiteY1336" fmla="*/ 148628 h 2044133"/>
              <a:gd name="connsiteX1337" fmla="*/ 527007 w 1910317"/>
              <a:gd name="connsiteY1337" fmla="*/ 180149 h 2044133"/>
              <a:gd name="connsiteX1338" fmla="*/ 495484 w 1910317"/>
              <a:gd name="connsiteY1338" fmla="*/ 148628 h 2044133"/>
              <a:gd name="connsiteX1339" fmla="*/ 527007 w 1910317"/>
              <a:gd name="connsiteY1339" fmla="*/ 117105 h 2044133"/>
              <a:gd name="connsiteX1340" fmla="*/ 401439 w 1910317"/>
              <a:gd name="connsiteY1340" fmla="*/ 117105 h 2044133"/>
              <a:gd name="connsiteX1341" fmla="*/ 432962 w 1910317"/>
              <a:gd name="connsiteY1341" fmla="*/ 148628 h 2044133"/>
              <a:gd name="connsiteX1342" fmla="*/ 401439 w 1910317"/>
              <a:gd name="connsiteY1342" fmla="*/ 180149 h 2044133"/>
              <a:gd name="connsiteX1343" fmla="*/ 369917 w 1910317"/>
              <a:gd name="connsiteY1343" fmla="*/ 148628 h 2044133"/>
              <a:gd name="connsiteX1344" fmla="*/ 401439 w 1910317"/>
              <a:gd name="connsiteY1344" fmla="*/ 117105 h 2044133"/>
              <a:gd name="connsiteX1345" fmla="*/ 282673 w 1910317"/>
              <a:gd name="connsiteY1345" fmla="*/ 117105 h 2044133"/>
              <a:gd name="connsiteX1346" fmla="*/ 314196 w 1910317"/>
              <a:gd name="connsiteY1346" fmla="*/ 148628 h 2044133"/>
              <a:gd name="connsiteX1347" fmla="*/ 282673 w 1910317"/>
              <a:gd name="connsiteY1347" fmla="*/ 180149 h 2044133"/>
              <a:gd name="connsiteX1348" fmla="*/ 251150 w 1910317"/>
              <a:gd name="connsiteY1348" fmla="*/ 148628 h 2044133"/>
              <a:gd name="connsiteX1349" fmla="*/ 282673 w 1910317"/>
              <a:gd name="connsiteY1349" fmla="*/ 117105 h 2044133"/>
              <a:gd name="connsiteX1350" fmla="*/ 150289 w 1910317"/>
              <a:gd name="connsiteY1350" fmla="*/ 117105 h 2044133"/>
              <a:gd name="connsiteX1351" fmla="*/ 181812 w 1910317"/>
              <a:gd name="connsiteY1351" fmla="*/ 148628 h 2044133"/>
              <a:gd name="connsiteX1352" fmla="*/ 150289 w 1910317"/>
              <a:gd name="connsiteY1352" fmla="*/ 180149 h 2044133"/>
              <a:gd name="connsiteX1353" fmla="*/ 118766 w 1910317"/>
              <a:gd name="connsiteY1353" fmla="*/ 148628 h 2044133"/>
              <a:gd name="connsiteX1354" fmla="*/ 150289 w 1910317"/>
              <a:gd name="connsiteY1354" fmla="*/ 117105 h 2044133"/>
              <a:gd name="connsiteX1355" fmla="*/ 31523 w 1910317"/>
              <a:gd name="connsiteY1355" fmla="*/ 117105 h 2044133"/>
              <a:gd name="connsiteX1356" fmla="*/ 63045 w 1910317"/>
              <a:gd name="connsiteY1356" fmla="*/ 148628 h 2044133"/>
              <a:gd name="connsiteX1357" fmla="*/ 31523 w 1910317"/>
              <a:gd name="connsiteY1357" fmla="*/ 180149 h 2044133"/>
              <a:gd name="connsiteX1358" fmla="*/ 0 w 1910317"/>
              <a:gd name="connsiteY1358" fmla="*/ 148628 h 2044133"/>
              <a:gd name="connsiteX1359" fmla="*/ 31523 w 1910317"/>
              <a:gd name="connsiteY1359" fmla="*/ 117105 h 2044133"/>
              <a:gd name="connsiteX1360" fmla="*/ 1878794 w 1910317"/>
              <a:gd name="connsiteY1360" fmla="*/ 0 h 2044133"/>
              <a:gd name="connsiteX1361" fmla="*/ 1910317 w 1910317"/>
              <a:gd name="connsiteY1361" fmla="*/ 31523 h 2044133"/>
              <a:gd name="connsiteX1362" fmla="*/ 1878794 w 1910317"/>
              <a:gd name="connsiteY1362" fmla="*/ 63045 h 2044133"/>
              <a:gd name="connsiteX1363" fmla="*/ 1847272 w 1910317"/>
              <a:gd name="connsiteY1363" fmla="*/ 31523 h 2044133"/>
              <a:gd name="connsiteX1364" fmla="*/ 1878794 w 1910317"/>
              <a:gd name="connsiteY1364" fmla="*/ 0 h 2044133"/>
              <a:gd name="connsiteX1365" fmla="*/ 1760028 w 1910317"/>
              <a:gd name="connsiteY1365" fmla="*/ 0 h 2044133"/>
              <a:gd name="connsiteX1366" fmla="*/ 1791551 w 1910317"/>
              <a:gd name="connsiteY1366" fmla="*/ 31523 h 2044133"/>
              <a:gd name="connsiteX1367" fmla="*/ 1760028 w 1910317"/>
              <a:gd name="connsiteY1367" fmla="*/ 63045 h 2044133"/>
              <a:gd name="connsiteX1368" fmla="*/ 1728505 w 1910317"/>
              <a:gd name="connsiteY1368" fmla="*/ 31523 h 2044133"/>
              <a:gd name="connsiteX1369" fmla="*/ 1760028 w 1910317"/>
              <a:gd name="connsiteY1369" fmla="*/ 0 h 2044133"/>
              <a:gd name="connsiteX1370" fmla="*/ 1627644 w 1910317"/>
              <a:gd name="connsiteY1370" fmla="*/ 0 h 2044133"/>
              <a:gd name="connsiteX1371" fmla="*/ 1659167 w 1910317"/>
              <a:gd name="connsiteY1371" fmla="*/ 31523 h 2044133"/>
              <a:gd name="connsiteX1372" fmla="*/ 1627644 w 1910317"/>
              <a:gd name="connsiteY1372" fmla="*/ 63045 h 2044133"/>
              <a:gd name="connsiteX1373" fmla="*/ 1596121 w 1910317"/>
              <a:gd name="connsiteY1373" fmla="*/ 31523 h 2044133"/>
              <a:gd name="connsiteX1374" fmla="*/ 1627644 w 1910317"/>
              <a:gd name="connsiteY1374" fmla="*/ 0 h 2044133"/>
              <a:gd name="connsiteX1375" fmla="*/ 1508878 w 1910317"/>
              <a:gd name="connsiteY1375" fmla="*/ 0 h 2044133"/>
              <a:gd name="connsiteX1376" fmla="*/ 1540400 w 1910317"/>
              <a:gd name="connsiteY1376" fmla="*/ 31523 h 2044133"/>
              <a:gd name="connsiteX1377" fmla="*/ 1508878 w 1910317"/>
              <a:gd name="connsiteY1377" fmla="*/ 63045 h 2044133"/>
              <a:gd name="connsiteX1378" fmla="*/ 1477355 w 1910317"/>
              <a:gd name="connsiteY1378" fmla="*/ 31523 h 2044133"/>
              <a:gd name="connsiteX1379" fmla="*/ 1508878 w 1910317"/>
              <a:gd name="connsiteY1379" fmla="*/ 0 h 2044133"/>
              <a:gd name="connsiteX1380" fmla="*/ 1383310 w 1910317"/>
              <a:gd name="connsiteY1380" fmla="*/ 0 h 2044133"/>
              <a:gd name="connsiteX1381" fmla="*/ 1414833 w 1910317"/>
              <a:gd name="connsiteY1381" fmla="*/ 31523 h 2044133"/>
              <a:gd name="connsiteX1382" fmla="*/ 1383310 w 1910317"/>
              <a:gd name="connsiteY1382" fmla="*/ 63045 h 2044133"/>
              <a:gd name="connsiteX1383" fmla="*/ 1351788 w 1910317"/>
              <a:gd name="connsiteY1383" fmla="*/ 31523 h 2044133"/>
              <a:gd name="connsiteX1384" fmla="*/ 1383310 w 1910317"/>
              <a:gd name="connsiteY1384" fmla="*/ 0 h 2044133"/>
              <a:gd name="connsiteX1385" fmla="*/ 1264544 w 1910317"/>
              <a:gd name="connsiteY1385" fmla="*/ 0 h 2044133"/>
              <a:gd name="connsiteX1386" fmla="*/ 1296067 w 1910317"/>
              <a:gd name="connsiteY1386" fmla="*/ 31523 h 2044133"/>
              <a:gd name="connsiteX1387" fmla="*/ 1264544 w 1910317"/>
              <a:gd name="connsiteY1387" fmla="*/ 63045 h 2044133"/>
              <a:gd name="connsiteX1388" fmla="*/ 1233021 w 1910317"/>
              <a:gd name="connsiteY1388" fmla="*/ 31523 h 2044133"/>
              <a:gd name="connsiteX1389" fmla="*/ 1264544 w 1910317"/>
              <a:gd name="connsiteY1389" fmla="*/ 0 h 2044133"/>
              <a:gd name="connsiteX1390" fmla="*/ 1132160 w 1910317"/>
              <a:gd name="connsiteY1390" fmla="*/ 0 h 2044133"/>
              <a:gd name="connsiteX1391" fmla="*/ 1163683 w 1910317"/>
              <a:gd name="connsiteY1391" fmla="*/ 31523 h 2044133"/>
              <a:gd name="connsiteX1392" fmla="*/ 1132160 w 1910317"/>
              <a:gd name="connsiteY1392" fmla="*/ 63045 h 2044133"/>
              <a:gd name="connsiteX1393" fmla="*/ 1100637 w 1910317"/>
              <a:gd name="connsiteY1393" fmla="*/ 31523 h 2044133"/>
              <a:gd name="connsiteX1394" fmla="*/ 1132160 w 1910317"/>
              <a:gd name="connsiteY1394" fmla="*/ 0 h 2044133"/>
              <a:gd name="connsiteX1395" fmla="*/ 1013394 w 1910317"/>
              <a:gd name="connsiteY1395" fmla="*/ 0 h 2044133"/>
              <a:gd name="connsiteX1396" fmla="*/ 1044916 w 1910317"/>
              <a:gd name="connsiteY1396" fmla="*/ 31523 h 2044133"/>
              <a:gd name="connsiteX1397" fmla="*/ 1013394 w 1910317"/>
              <a:gd name="connsiteY1397" fmla="*/ 63045 h 2044133"/>
              <a:gd name="connsiteX1398" fmla="*/ 981871 w 1910317"/>
              <a:gd name="connsiteY1398" fmla="*/ 31523 h 2044133"/>
              <a:gd name="connsiteX1399" fmla="*/ 1013394 w 1910317"/>
              <a:gd name="connsiteY1399" fmla="*/ 0 h 2044133"/>
              <a:gd name="connsiteX1400" fmla="*/ 896923 w 1910317"/>
              <a:gd name="connsiteY1400" fmla="*/ 0 h 2044133"/>
              <a:gd name="connsiteX1401" fmla="*/ 928446 w 1910317"/>
              <a:gd name="connsiteY1401" fmla="*/ 31523 h 2044133"/>
              <a:gd name="connsiteX1402" fmla="*/ 896923 w 1910317"/>
              <a:gd name="connsiteY1402" fmla="*/ 63045 h 2044133"/>
              <a:gd name="connsiteX1403" fmla="*/ 865400 w 1910317"/>
              <a:gd name="connsiteY1403" fmla="*/ 31523 h 2044133"/>
              <a:gd name="connsiteX1404" fmla="*/ 896923 w 1910317"/>
              <a:gd name="connsiteY1404" fmla="*/ 0 h 2044133"/>
              <a:gd name="connsiteX1405" fmla="*/ 778157 w 1910317"/>
              <a:gd name="connsiteY1405" fmla="*/ 0 h 2044133"/>
              <a:gd name="connsiteX1406" fmla="*/ 809680 w 1910317"/>
              <a:gd name="connsiteY1406" fmla="*/ 31523 h 2044133"/>
              <a:gd name="connsiteX1407" fmla="*/ 778157 w 1910317"/>
              <a:gd name="connsiteY1407" fmla="*/ 63045 h 2044133"/>
              <a:gd name="connsiteX1408" fmla="*/ 746634 w 1910317"/>
              <a:gd name="connsiteY1408" fmla="*/ 31523 h 2044133"/>
              <a:gd name="connsiteX1409" fmla="*/ 778157 w 1910317"/>
              <a:gd name="connsiteY1409" fmla="*/ 0 h 2044133"/>
              <a:gd name="connsiteX1410" fmla="*/ 645773 w 1910317"/>
              <a:gd name="connsiteY1410" fmla="*/ 0 h 2044133"/>
              <a:gd name="connsiteX1411" fmla="*/ 677296 w 1910317"/>
              <a:gd name="connsiteY1411" fmla="*/ 31523 h 2044133"/>
              <a:gd name="connsiteX1412" fmla="*/ 645773 w 1910317"/>
              <a:gd name="connsiteY1412" fmla="*/ 63045 h 2044133"/>
              <a:gd name="connsiteX1413" fmla="*/ 614250 w 1910317"/>
              <a:gd name="connsiteY1413" fmla="*/ 31523 h 2044133"/>
              <a:gd name="connsiteX1414" fmla="*/ 645773 w 1910317"/>
              <a:gd name="connsiteY1414" fmla="*/ 0 h 2044133"/>
              <a:gd name="connsiteX1415" fmla="*/ 527007 w 1910317"/>
              <a:gd name="connsiteY1415" fmla="*/ 0 h 2044133"/>
              <a:gd name="connsiteX1416" fmla="*/ 558529 w 1910317"/>
              <a:gd name="connsiteY1416" fmla="*/ 31523 h 2044133"/>
              <a:gd name="connsiteX1417" fmla="*/ 527007 w 1910317"/>
              <a:gd name="connsiteY1417" fmla="*/ 63045 h 2044133"/>
              <a:gd name="connsiteX1418" fmla="*/ 495484 w 1910317"/>
              <a:gd name="connsiteY1418" fmla="*/ 31523 h 2044133"/>
              <a:gd name="connsiteX1419" fmla="*/ 527007 w 1910317"/>
              <a:gd name="connsiteY1419" fmla="*/ 0 h 2044133"/>
              <a:gd name="connsiteX1420" fmla="*/ 401439 w 1910317"/>
              <a:gd name="connsiteY1420" fmla="*/ 0 h 2044133"/>
              <a:gd name="connsiteX1421" fmla="*/ 432962 w 1910317"/>
              <a:gd name="connsiteY1421" fmla="*/ 31523 h 2044133"/>
              <a:gd name="connsiteX1422" fmla="*/ 401439 w 1910317"/>
              <a:gd name="connsiteY1422" fmla="*/ 63045 h 2044133"/>
              <a:gd name="connsiteX1423" fmla="*/ 369917 w 1910317"/>
              <a:gd name="connsiteY1423" fmla="*/ 31523 h 2044133"/>
              <a:gd name="connsiteX1424" fmla="*/ 401439 w 1910317"/>
              <a:gd name="connsiteY1424" fmla="*/ 0 h 2044133"/>
              <a:gd name="connsiteX1425" fmla="*/ 282673 w 1910317"/>
              <a:gd name="connsiteY1425" fmla="*/ 0 h 2044133"/>
              <a:gd name="connsiteX1426" fmla="*/ 314196 w 1910317"/>
              <a:gd name="connsiteY1426" fmla="*/ 31523 h 2044133"/>
              <a:gd name="connsiteX1427" fmla="*/ 282673 w 1910317"/>
              <a:gd name="connsiteY1427" fmla="*/ 63045 h 2044133"/>
              <a:gd name="connsiteX1428" fmla="*/ 251150 w 1910317"/>
              <a:gd name="connsiteY1428" fmla="*/ 31523 h 2044133"/>
              <a:gd name="connsiteX1429" fmla="*/ 282673 w 1910317"/>
              <a:gd name="connsiteY1429" fmla="*/ 0 h 2044133"/>
              <a:gd name="connsiteX1430" fmla="*/ 150289 w 1910317"/>
              <a:gd name="connsiteY1430" fmla="*/ 0 h 2044133"/>
              <a:gd name="connsiteX1431" fmla="*/ 181812 w 1910317"/>
              <a:gd name="connsiteY1431" fmla="*/ 31523 h 2044133"/>
              <a:gd name="connsiteX1432" fmla="*/ 150289 w 1910317"/>
              <a:gd name="connsiteY1432" fmla="*/ 63045 h 2044133"/>
              <a:gd name="connsiteX1433" fmla="*/ 118766 w 1910317"/>
              <a:gd name="connsiteY1433" fmla="*/ 31523 h 2044133"/>
              <a:gd name="connsiteX1434" fmla="*/ 150289 w 1910317"/>
              <a:gd name="connsiteY1434" fmla="*/ 0 h 2044133"/>
              <a:gd name="connsiteX1435" fmla="*/ 31523 w 1910317"/>
              <a:gd name="connsiteY1435" fmla="*/ 0 h 2044133"/>
              <a:gd name="connsiteX1436" fmla="*/ 63045 w 1910317"/>
              <a:gd name="connsiteY1436" fmla="*/ 31523 h 2044133"/>
              <a:gd name="connsiteX1437" fmla="*/ 31523 w 1910317"/>
              <a:gd name="connsiteY1437" fmla="*/ 63045 h 2044133"/>
              <a:gd name="connsiteX1438" fmla="*/ 0 w 1910317"/>
              <a:gd name="connsiteY1438" fmla="*/ 31523 h 2044133"/>
              <a:gd name="connsiteX1439" fmla="*/ 31523 w 1910317"/>
              <a:gd name="connsiteY1439" fmla="*/ 0 h 2044133"/>
            </a:gdLst>
            <a:ahLst/>
            <a:cxnLst/>
            <a:rect l="l" t="t" r="r" b="b"/>
            <a:pathLst>
              <a:path w="1910317" h="2044133">
                <a:moveTo>
                  <a:pt x="1878794" y="1981089"/>
                </a:moveTo>
                <a:cubicBezTo>
                  <a:pt x="1896205" y="1981089"/>
                  <a:pt x="1910317" y="1995201"/>
                  <a:pt x="1910317" y="2012610"/>
                </a:cubicBezTo>
                <a:cubicBezTo>
                  <a:pt x="1910317" y="2030021"/>
                  <a:pt x="1896205" y="2044133"/>
                  <a:pt x="1878794" y="2044133"/>
                </a:cubicBezTo>
                <a:cubicBezTo>
                  <a:pt x="1861385" y="2044133"/>
                  <a:pt x="1847272" y="2030021"/>
                  <a:pt x="1847272" y="2012610"/>
                </a:cubicBezTo>
                <a:cubicBezTo>
                  <a:pt x="1847272" y="1995201"/>
                  <a:pt x="1861385" y="1981089"/>
                  <a:pt x="1878794" y="1981089"/>
                </a:cubicBezTo>
                <a:close/>
                <a:moveTo>
                  <a:pt x="1760028" y="1981089"/>
                </a:moveTo>
                <a:cubicBezTo>
                  <a:pt x="1777437" y="1981089"/>
                  <a:pt x="1791551" y="1995201"/>
                  <a:pt x="1791551" y="2012610"/>
                </a:cubicBezTo>
                <a:cubicBezTo>
                  <a:pt x="1791551" y="2030021"/>
                  <a:pt x="1777437" y="2044133"/>
                  <a:pt x="1760028" y="2044133"/>
                </a:cubicBezTo>
                <a:cubicBezTo>
                  <a:pt x="1742618" y="2044133"/>
                  <a:pt x="1728505" y="2030021"/>
                  <a:pt x="1728505" y="2012610"/>
                </a:cubicBezTo>
                <a:cubicBezTo>
                  <a:pt x="1728505" y="1995201"/>
                  <a:pt x="1742618" y="1981089"/>
                  <a:pt x="1760028" y="1981089"/>
                </a:cubicBezTo>
                <a:close/>
                <a:moveTo>
                  <a:pt x="1627644" y="1981089"/>
                </a:moveTo>
                <a:cubicBezTo>
                  <a:pt x="1645054" y="1981089"/>
                  <a:pt x="1659167" y="1995201"/>
                  <a:pt x="1659167" y="2012610"/>
                </a:cubicBezTo>
                <a:cubicBezTo>
                  <a:pt x="1659167" y="2030021"/>
                  <a:pt x="1645054" y="2044133"/>
                  <a:pt x="1627644" y="2044133"/>
                </a:cubicBezTo>
                <a:cubicBezTo>
                  <a:pt x="1610235" y="2044133"/>
                  <a:pt x="1596121" y="2030021"/>
                  <a:pt x="1596121" y="2012610"/>
                </a:cubicBezTo>
                <a:cubicBezTo>
                  <a:pt x="1596121" y="1995201"/>
                  <a:pt x="1610235" y="1981089"/>
                  <a:pt x="1627644" y="1981089"/>
                </a:cubicBezTo>
                <a:close/>
                <a:moveTo>
                  <a:pt x="1508878" y="1981089"/>
                </a:moveTo>
                <a:cubicBezTo>
                  <a:pt x="1526287" y="1981089"/>
                  <a:pt x="1540400" y="1995201"/>
                  <a:pt x="1540400" y="2012610"/>
                </a:cubicBezTo>
                <a:cubicBezTo>
                  <a:pt x="1540400" y="2030021"/>
                  <a:pt x="1526287" y="2044133"/>
                  <a:pt x="1508878" y="2044133"/>
                </a:cubicBezTo>
                <a:cubicBezTo>
                  <a:pt x="1491467" y="2044133"/>
                  <a:pt x="1477355" y="2030021"/>
                  <a:pt x="1477355" y="2012610"/>
                </a:cubicBezTo>
                <a:cubicBezTo>
                  <a:pt x="1477355" y="1995201"/>
                  <a:pt x="1491467" y="1981089"/>
                  <a:pt x="1508878" y="1981089"/>
                </a:cubicBezTo>
                <a:close/>
                <a:moveTo>
                  <a:pt x="1383310" y="1981089"/>
                </a:moveTo>
                <a:cubicBezTo>
                  <a:pt x="1400721" y="1981089"/>
                  <a:pt x="1414833" y="1995201"/>
                  <a:pt x="1414833" y="2012610"/>
                </a:cubicBezTo>
                <a:cubicBezTo>
                  <a:pt x="1414833" y="2030021"/>
                  <a:pt x="1400721" y="2044133"/>
                  <a:pt x="1383310" y="2044133"/>
                </a:cubicBezTo>
                <a:cubicBezTo>
                  <a:pt x="1365901" y="2044133"/>
                  <a:pt x="1351788" y="2030021"/>
                  <a:pt x="1351788" y="2012610"/>
                </a:cubicBezTo>
                <a:cubicBezTo>
                  <a:pt x="1351788" y="1995201"/>
                  <a:pt x="1365901" y="1981089"/>
                  <a:pt x="1383310" y="1981089"/>
                </a:cubicBezTo>
                <a:close/>
                <a:moveTo>
                  <a:pt x="1264544" y="1981089"/>
                </a:moveTo>
                <a:cubicBezTo>
                  <a:pt x="1281953" y="1981089"/>
                  <a:pt x="1296067" y="1995201"/>
                  <a:pt x="1296067" y="2012610"/>
                </a:cubicBezTo>
                <a:cubicBezTo>
                  <a:pt x="1296067" y="2030021"/>
                  <a:pt x="1281953" y="2044133"/>
                  <a:pt x="1264544" y="2044133"/>
                </a:cubicBezTo>
                <a:cubicBezTo>
                  <a:pt x="1247134" y="2044133"/>
                  <a:pt x="1233021" y="2030021"/>
                  <a:pt x="1233021" y="2012610"/>
                </a:cubicBezTo>
                <a:cubicBezTo>
                  <a:pt x="1233021" y="1995201"/>
                  <a:pt x="1247134" y="1981089"/>
                  <a:pt x="1264544" y="1981089"/>
                </a:cubicBezTo>
                <a:close/>
                <a:moveTo>
                  <a:pt x="1132160" y="1981089"/>
                </a:moveTo>
                <a:cubicBezTo>
                  <a:pt x="1149570" y="1981089"/>
                  <a:pt x="1163683" y="1995201"/>
                  <a:pt x="1163683" y="2012610"/>
                </a:cubicBezTo>
                <a:cubicBezTo>
                  <a:pt x="1163683" y="2030021"/>
                  <a:pt x="1149570" y="2044133"/>
                  <a:pt x="1132160" y="2044133"/>
                </a:cubicBezTo>
                <a:cubicBezTo>
                  <a:pt x="1114751" y="2044133"/>
                  <a:pt x="1100637" y="2030021"/>
                  <a:pt x="1100637" y="2012610"/>
                </a:cubicBezTo>
                <a:cubicBezTo>
                  <a:pt x="1100637" y="1995201"/>
                  <a:pt x="1114751" y="1981089"/>
                  <a:pt x="1132160" y="1981089"/>
                </a:cubicBezTo>
                <a:close/>
                <a:moveTo>
                  <a:pt x="1013394" y="1981089"/>
                </a:moveTo>
                <a:cubicBezTo>
                  <a:pt x="1030803" y="1981089"/>
                  <a:pt x="1044916" y="1995201"/>
                  <a:pt x="1044916" y="2012610"/>
                </a:cubicBezTo>
                <a:cubicBezTo>
                  <a:pt x="1044916" y="2030021"/>
                  <a:pt x="1030803" y="2044133"/>
                  <a:pt x="1013394" y="2044133"/>
                </a:cubicBezTo>
                <a:cubicBezTo>
                  <a:pt x="995983" y="2044133"/>
                  <a:pt x="981871" y="2030021"/>
                  <a:pt x="981871" y="2012610"/>
                </a:cubicBezTo>
                <a:cubicBezTo>
                  <a:pt x="981871" y="1995201"/>
                  <a:pt x="995983" y="1981089"/>
                  <a:pt x="1013394" y="1981089"/>
                </a:cubicBezTo>
                <a:close/>
                <a:moveTo>
                  <a:pt x="896923" y="1981089"/>
                </a:moveTo>
                <a:cubicBezTo>
                  <a:pt x="914334" y="1981089"/>
                  <a:pt x="928446" y="1995201"/>
                  <a:pt x="928446" y="2012610"/>
                </a:cubicBezTo>
                <a:cubicBezTo>
                  <a:pt x="928446" y="2030021"/>
                  <a:pt x="914334" y="2044133"/>
                  <a:pt x="896923" y="2044133"/>
                </a:cubicBezTo>
                <a:cubicBezTo>
                  <a:pt x="879514" y="2044133"/>
                  <a:pt x="865400" y="2030021"/>
                  <a:pt x="865400" y="2012610"/>
                </a:cubicBezTo>
                <a:cubicBezTo>
                  <a:pt x="865400" y="1995201"/>
                  <a:pt x="879514" y="1981089"/>
                  <a:pt x="896923" y="1981089"/>
                </a:cubicBezTo>
                <a:close/>
                <a:moveTo>
                  <a:pt x="778157" y="1981089"/>
                </a:moveTo>
                <a:cubicBezTo>
                  <a:pt x="795566" y="1981089"/>
                  <a:pt x="809680" y="1995201"/>
                  <a:pt x="809680" y="2012610"/>
                </a:cubicBezTo>
                <a:cubicBezTo>
                  <a:pt x="809680" y="2030021"/>
                  <a:pt x="795566" y="2044133"/>
                  <a:pt x="778157" y="2044133"/>
                </a:cubicBezTo>
                <a:cubicBezTo>
                  <a:pt x="760747" y="2044133"/>
                  <a:pt x="746634" y="2030021"/>
                  <a:pt x="746634" y="2012610"/>
                </a:cubicBezTo>
                <a:cubicBezTo>
                  <a:pt x="746634" y="1995201"/>
                  <a:pt x="760747" y="1981089"/>
                  <a:pt x="778157" y="1981089"/>
                </a:cubicBezTo>
                <a:close/>
                <a:moveTo>
                  <a:pt x="645773" y="1981089"/>
                </a:moveTo>
                <a:cubicBezTo>
                  <a:pt x="663183" y="1981089"/>
                  <a:pt x="677296" y="1995201"/>
                  <a:pt x="677296" y="2012610"/>
                </a:cubicBezTo>
                <a:cubicBezTo>
                  <a:pt x="677296" y="2030021"/>
                  <a:pt x="663183" y="2044133"/>
                  <a:pt x="645773" y="2044133"/>
                </a:cubicBezTo>
                <a:cubicBezTo>
                  <a:pt x="628364" y="2044133"/>
                  <a:pt x="614250" y="2030021"/>
                  <a:pt x="614250" y="2012610"/>
                </a:cubicBezTo>
                <a:cubicBezTo>
                  <a:pt x="614250" y="1995201"/>
                  <a:pt x="628364" y="1981089"/>
                  <a:pt x="645773" y="1981089"/>
                </a:cubicBezTo>
                <a:close/>
                <a:moveTo>
                  <a:pt x="527007" y="1981089"/>
                </a:moveTo>
                <a:cubicBezTo>
                  <a:pt x="544416" y="1981089"/>
                  <a:pt x="558529" y="1995201"/>
                  <a:pt x="558529" y="2012610"/>
                </a:cubicBezTo>
                <a:cubicBezTo>
                  <a:pt x="558529" y="2030021"/>
                  <a:pt x="544416" y="2044133"/>
                  <a:pt x="527007" y="2044133"/>
                </a:cubicBezTo>
                <a:cubicBezTo>
                  <a:pt x="509596" y="2044133"/>
                  <a:pt x="495484" y="2030021"/>
                  <a:pt x="495484" y="2012610"/>
                </a:cubicBezTo>
                <a:cubicBezTo>
                  <a:pt x="495484" y="1995201"/>
                  <a:pt x="509596" y="1981089"/>
                  <a:pt x="527007" y="1981089"/>
                </a:cubicBezTo>
                <a:close/>
                <a:moveTo>
                  <a:pt x="401439" y="1981089"/>
                </a:moveTo>
                <a:cubicBezTo>
                  <a:pt x="418850" y="1981089"/>
                  <a:pt x="432962" y="1995201"/>
                  <a:pt x="432962" y="2012610"/>
                </a:cubicBezTo>
                <a:cubicBezTo>
                  <a:pt x="432962" y="2030021"/>
                  <a:pt x="418850" y="2044133"/>
                  <a:pt x="401439" y="2044133"/>
                </a:cubicBezTo>
                <a:cubicBezTo>
                  <a:pt x="384030" y="2044133"/>
                  <a:pt x="369917" y="2030021"/>
                  <a:pt x="369917" y="2012610"/>
                </a:cubicBezTo>
                <a:cubicBezTo>
                  <a:pt x="369917" y="1995201"/>
                  <a:pt x="384030" y="1981089"/>
                  <a:pt x="401439" y="1981089"/>
                </a:cubicBezTo>
                <a:close/>
                <a:moveTo>
                  <a:pt x="282673" y="1981089"/>
                </a:moveTo>
                <a:cubicBezTo>
                  <a:pt x="300082" y="1981089"/>
                  <a:pt x="314196" y="1995201"/>
                  <a:pt x="314196" y="2012610"/>
                </a:cubicBezTo>
                <a:cubicBezTo>
                  <a:pt x="314196" y="2030021"/>
                  <a:pt x="300082" y="2044133"/>
                  <a:pt x="282673" y="2044133"/>
                </a:cubicBezTo>
                <a:cubicBezTo>
                  <a:pt x="265263" y="2044133"/>
                  <a:pt x="251150" y="2030021"/>
                  <a:pt x="251150" y="2012610"/>
                </a:cubicBezTo>
                <a:cubicBezTo>
                  <a:pt x="251150" y="1995201"/>
                  <a:pt x="265263" y="1981089"/>
                  <a:pt x="282673" y="1981089"/>
                </a:cubicBezTo>
                <a:close/>
                <a:moveTo>
                  <a:pt x="150289" y="1981089"/>
                </a:moveTo>
                <a:cubicBezTo>
                  <a:pt x="167699" y="1981089"/>
                  <a:pt x="181812" y="1995201"/>
                  <a:pt x="181812" y="2012610"/>
                </a:cubicBezTo>
                <a:cubicBezTo>
                  <a:pt x="181812" y="2030021"/>
                  <a:pt x="167699" y="2044133"/>
                  <a:pt x="150289" y="2044133"/>
                </a:cubicBezTo>
                <a:cubicBezTo>
                  <a:pt x="132880" y="2044133"/>
                  <a:pt x="118766" y="2030021"/>
                  <a:pt x="118766" y="2012610"/>
                </a:cubicBezTo>
                <a:cubicBezTo>
                  <a:pt x="118766" y="1995201"/>
                  <a:pt x="132880" y="1981089"/>
                  <a:pt x="150289" y="1981089"/>
                </a:cubicBezTo>
                <a:close/>
                <a:moveTo>
                  <a:pt x="31523" y="1981089"/>
                </a:moveTo>
                <a:cubicBezTo>
                  <a:pt x="48932" y="1981089"/>
                  <a:pt x="63045" y="1995201"/>
                  <a:pt x="63045" y="2012610"/>
                </a:cubicBezTo>
                <a:cubicBezTo>
                  <a:pt x="63045" y="2030021"/>
                  <a:pt x="48932" y="2044133"/>
                  <a:pt x="31523" y="2044133"/>
                </a:cubicBezTo>
                <a:cubicBezTo>
                  <a:pt x="14112" y="2044133"/>
                  <a:pt x="0" y="2030021"/>
                  <a:pt x="0" y="2012610"/>
                </a:cubicBezTo>
                <a:cubicBezTo>
                  <a:pt x="0" y="1995201"/>
                  <a:pt x="14112" y="1981089"/>
                  <a:pt x="31523" y="1981089"/>
                </a:cubicBezTo>
                <a:close/>
                <a:moveTo>
                  <a:pt x="1878794" y="1863985"/>
                </a:moveTo>
                <a:cubicBezTo>
                  <a:pt x="1896205" y="1863985"/>
                  <a:pt x="1910317" y="1878098"/>
                  <a:pt x="1910317" y="1895507"/>
                </a:cubicBezTo>
                <a:cubicBezTo>
                  <a:pt x="1910317" y="1912917"/>
                  <a:pt x="1896205" y="1927029"/>
                  <a:pt x="1878794" y="1927029"/>
                </a:cubicBezTo>
                <a:cubicBezTo>
                  <a:pt x="1861385" y="1927029"/>
                  <a:pt x="1847272" y="1912917"/>
                  <a:pt x="1847272" y="1895507"/>
                </a:cubicBezTo>
                <a:cubicBezTo>
                  <a:pt x="1847272" y="1878098"/>
                  <a:pt x="1861385" y="1863985"/>
                  <a:pt x="1878794" y="1863985"/>
                </a:cubicBezTo>
                <a:close/>
                <a:moveTo>
                  <a:pt x="1760028" y="1863985"/>
                </a:moveTo>
                <a:cubicBezTo>
                  <a:pt x="1777437" y="1863985"/>
                  <a:pt x="1791551" y="1878098"/>
                  <a:pt x="1791551" y="1895507"/>
                </a:cubicBezTo>
                <a:cubicBezTo>
                  <a:pt x="1791551" y="1912917"/>
                  <a:pt x="1777437" y="1927029"/>
                  <a:pt x="1760028" y="1927029"/>
                </a:cubicBezTo>
                <a:cubicBezTo>
                  <a:pt x="1742618" y="1927029"/>
                  <a:pt x="1728505" y="1912917"/>
                  <a:pt x="1728505" y="1895507"/>
                </a:cubicBezTo>
                <a:cubicBezTo>
                  <a:pt x="1728505" y="1878098"/>
                  <a:pt x="1742618" y="1863985"/>
                  <a:pt x="1760028" y="1863985"/>
                </a:cubicBezTo>
                <a:close/>
                <a:moveTo>
                  <a:pt x="1627644" y="1863985"/>
                </a:moveTo>
                <a:cubicBezTo>
                  <a:pt x="1645054" y="1863985"/>
                  <a:pt x="1659167" y="1878098"/>
                  <a:pt x="1659167" y="1895507"/>
                </a:cubicBezTo>
                <a:cubicBezTo>
                  <a:pt x="1659167" y="1912917"/>
                  <a:pt x="1645054" y="1927029"/>
                  <a:pt x="1627644" y="1927029"/>
                </a:cubicBezTo>
                <a:cubicBezTo>
                  <a:pt x="1610235" y="1927029"/>
                  <a:pt x="1596121" y="1912917"/>
                  <a:pt x="1596121" y="1895507"/>
                </a:cubicBezTo>
                <a:cubicBezTo>
                  <a:pt x="1596121" y="1878098"/>
                  <a:pt x="1610235" y="1863985"/>
                  <a:pt x="1627644" y="1863985"/>
                </a:cubicBezTo>
                <a:close/>
                <a:moveTo>
                  <a:pt x="1508878" y="1863985"/>
                </a:moveTo>
                <a:cubicBezTo>
                  <a:pt x="1526287" y="1863985"/>
                  <a:pt x="1540400" y="1878098"/>
                  <a:pt x="1540400" y="1895507"/>
                </a:cubicBezTo>
                <a:cubicBezTo>
                  <a:pt x="1540400" y="1912917"/>
                  <a:pt x="1526287" y="1927029"/>
                  <a:pt x="1508878" y="1927029"/>
                </a:cubicBezTo>
                <a:cubicBezTo>
                  <a:pt x="1491467" y="1927029"/>
                  <a:pt x="1477355" y="1912917"/>
                  <a:pt x="1477355" y="1895507"/>
                </a:cubicBezTo>
                <a:cubicBezTo>
                  <a:pt x="1477355" y="1878098"/>
                  <a:pt x="1491467" y="1863985"/>
                  <a:pt x="1508878" y="1863985"/>
                </a:cubicBezTo>
                <a:close/>
                <a:moveTo>
                  <a:pt x="1383310" y="1863985"/>
                </a:moveTo>
                <a:cubicBezTo>
                  <a:pt x="1400721" y="1863985"/>
                  <a:pt x="1414833" y="1878098"/>
                  <a:pt x="1414833" y="1895507"/>
                </a:cubicBezTo>
                <a:cubicBezTo>
                  <a:pt x="1414833" y="1912917"/>
                  <a:pt x="1400721" y="1927029"/>
                  <a:pt x="1383310" y="1927029"/>
                </a:cubicBezTo>
                <a:cubicBezTo>
                  <a:pt x="1365901" y="1927029"/>
                  <a:pt x="1351788" y="1912917"/>
                  <a:pt x="1351788" y="1895507"/>
                </a:cubicBezTo>
                <a:cubicBezTo>
                  <a:pt x="1351788" y="1878098"/>
                  <a:pt x="1365901" y="1863985"/>
                  <a:pt x="1383310" y="1863985"/>
                </a:cubicBezTo>
                <a:close/>
                <a:moveTo>
                  <a:pt x="1264544" y="1863985"/>
                </a:moveTo>
                <a:cubicBezTo>
                  <a:pt x="1281953" y="1863985"/>
                  <a:pt x="1296067" y="1878098"/>
                  <a:pt x="1296067" y="1895507"/>
                </a:cubicBezTo>
                <a:cubicBezTo>
                  <a:pt x="1296067" y="1912917"/>
                  <a:pt x="1281953" y="1927029"/>
                  <a:pt x="1264544" y="1927029"/>
                </a:cubicBezTo>
                <a:cubicBezTo>
                  <a:pt x="1247134" y="1927029"/>
                  <a:pt x="1233021" y="1912917"/>
                  <a:pt x="1233021" y="1895507"/>
                </a:cubicBezTo>
                <a:cubicBezTo>
                  <a:pt x="1233021" y="1878098"/>
                  <a:pt x="1247134" y="1863985"/>
                  <a:pt x="1264544" y="1863985"/>
                </a:cubicBezTo>
                <a:close/>
                <a:moveTo>
                  <a:pt x="1132160" y="1863985"/>
                </a:moveTo>
                <a:cubicBezTo>
                  <a:pt x="1149570" y="1863985"/>
                  <a:pt x="1163683" y="1878098"/>
                  <a:pt x="1163683" y="1895507"/>
                </a:cubicBezTo>
                <a:cubicBezTo>
                  <a:pt x="1163683" y="1912917"/>
                  <a:pt x="1149570" y="1927029"/>
                  <a:pt x="1132160" y="1927029"/>
                </a:cubicBezTo>
                <a:cubicBezTo>
                  <a:pt x="1114751" y="1927029"/>
                  <a:pt x="1100637" y="1912917"/>
                  <a:pt x="1100637" y="1895507"/>
                </a:cubicBezTo>
                <a:cubicBezTo>
                  <a:pt x="1100637" y="1878098"/>
                  <a:pt x="1114751" y="1863985"/>
                  <a:pt x="1132160" y="1863985"/>
                </a:cubicBezTo>
                <a:close/>
                <a:moveTo>
                  <a:pt x="1013394" y="1863985"/>
                </a:moveTo>
                <a:cubicBezTo>
                  <a:pt x="1030803" y="1863985"/>
                  <a:pt x="1044916" y="1878098"/>
                  <a:pt x="1044916" y="1895507"/>
                </a:cubicBezTo>
                <a:cubicBezTo>
                  <a:pt x="1044916" y="1912917"/>
                  <a:pt x="1030803" y="1927029"/>
                  <a:pt x="1013394" y="1927029"/>
                </a:cubicBezTo>
                <a:cubicBezTo>
                  <a:pt x="995983" y="1927029"/>
                  <a:pt x="981871" y="1912917"/>
                  <a:pt x="981871" y="1895507"/>
                </a:cubicBezTo>
                <a:cubicBezTo>
                  <a:pt x="981871" y="1878098"/>
                  <a:pt x="995983" y="1863985"/>
                  <a:pt x="1013394" y="1863985"/>
                </a:cubicBezTo>
                <a:close/>
                <a:moveTo>
                  <a:pt x="896923" y="1863985"/>
                </a:moveTo>
                <a:cubicBezTo>
                  <a:pt x="914334" y="1863985"/>
                  <a:pt x="928446" y="1878098"/>
                  <a:pt x="928446" y="1895507"/>
                </a:cubicBezTo>
                <a:cubicBezTo>
                  <a:pt x="928446" y="1912917"/>
                  <a:pt x="914334" y="1927029"/>
                  <a:pt x="896923" y="1927029"/>
                </a:cubicBezTo>
                <a:cubicBezTo>
                  <a:pt x="879514" y="1927029"/>
                  <a:pt x="865400" y="1912917"/>
                  <a:pt x="865400" y="1895507"/>
                </a:cubicBezTo>
                <a:cubicBezTo>
                  <a:pt x="865400" y="1878098"/>
                  <a:pt x="879514" y="1863985"/>
                  <a:pt x="896923" y="1863985"/>
                </a:cubicBezTo>
                <a:close/>
                <a:moveTo>
                  <a:pt x="778157" y="1863985"/>
                </a:moveTo>
                <a:cubicBezTo>
                  <a:pt x="795566" y="1863985"/>
                  <a:pt x="809680" y="1878098"/>
                  <a:pt x="809680" y="1895507"/>
                </a:cubicBezTo>
                <a:cubicBezTo>
                  <a:pt x="809680" y="1912917"/>
                  <a:pt x="795566" y="1927029"/>
                  <a:pt x="778157" y="1927029"/>
                </a:cubicBezTo>
                <a:cubicBezTo>
                  <a:pt x="760747" y="1927029"/>
                  <a:pt x="746634" y="1912917"/>
                  <a:pt x="746634" y="1895507"/>
                </a:cubicBezTo>
                <a:cubicBezTo>
                  <a:pt x="746634" y="1878098"/>
                  <a:pt x="760747" y="1863985"/>
                  <a:pt x="778157" y="1863985"/>
                </a:cubicBezTo>
                <a:close/>
                <a:moveTo>
                  <a:pt x="645773" y="1863985"/>
                </a:moveTo>
                <a:cubicBezTo>
                  <a:pt x="663183" y="1863985"/>
                  <a:pt x="677296" y="1878098"/>
                  <a:pt x="677296" y="1895507"/>
                </a:cubicBezTo>
                <a:cubicBezTo>
                  <a:pt x="677296" y="1912917"/>
                  <a:pt x="663183" y="1927029"/>
                  <a:pt x="645773" y="1927029"/>
                </a:cubicBezTo>
                <a:cubicBezTo>
                  <a:pt x="628364" y="1927029"/>
                  <a:pt x="614250" y="1912917"/>
                  <a:pt x="614250" y="1895507"/>
                </a:cubicBezTo>
                <a:cubicBezTo>
                  <a:pt x="614250" y="1878098"/>
                  <a:pt x="628364" y="1863985"/>
                  <a:pt x="645773" y="1863985"/>
                </a:cubicBezTo>
                <a:close/>
                <a:moveTo>
                  <a:pt x="527007" y="1863985"/>
                </a:moveTo>
                <a:cubicBezTo>
                  <a:pt x="544416" y="1863985"/>
                  <a:pt x="558529" y="1878098"/>
                  <a:pt x="558529" y="1895507"/>
                </a:cubicBezTo>
                <a:cubicBezTo>
                  <a:pt x="558529" y="1912917"/>
                  <a:pt x="544416" y="1927029"/>
                  <a:pt x="527007" y="1927029"/>
                </a:cubicBezTo>
                <a:cubicBezTo>
                  <a:pt x="509596" y="1927029"/>
                  <a:pt x="495484" y="1912917"/>
                  <a:pt x="495484" y="1895507"/>
                </a:cubicBezTo>
                <a:cubicBezTo>
                  <a:pt x="495484" y="1878098"/>
                  <a:pt x="509596" y="1863985"/>
                  <a:pt x="527007" y="1863985"/>
                </a:cubicBezTo>
                <a:close/>
                <a:moveTo>
                  <a:pt x="401439" y="1863985"/>
                </a:moveTo>
                <a:cubicBezTo>
                  <a:pt x="418850" y="1863985"/>
                  <a:pt x="432962" y="1878098"/>
                  <a:pt x="432962" y="1895507"/>
                </a:cubicBezTo>
                <a:cubicBezTo>
                  <a:pt x="432962" y="1912917"/>
                  <a:pt x="418850" y="1927029"/>
                  <a:pt x="401439" y="1927029"/>
                </a:cubicBezTo>
                <a:cubicBezTo>
                  <a:pt x="384030" y="1927029"/>
                  <a:pt x="369917" y="1912917"/>
                  <a:pt x="369917" y="1895507"/>
                </a:cubicBezTo>
                <a:cubicBezTo>
                  <a:pt x="369917" y="1878098"/>
                  <a:pt x="384030" y="1863985"/>
                  <a:pt x="401439" y="1863985"/>
                </a:cubicBezTo>
                <a:close/>
                <a:moveTo>
                  <a:pt x="282673" y="1863985"/>
                </a:moveTo>
                <a:cubicBezTo>
                  <a:pt x="300082" y="1863985"/>
                  <a:pt x="314196" y="1878098"/>
                  <a:pt x="314196" y="1895507"/>
                </a:cubicBezTo>
                <a:cubicBezTo>
                  <a:pt x="314196" y="1912917"/>
                  <a:pt x="300082" y="1927029"/>
                  <a:pt x="282673" y="1927029"/>
                </a:cubicBezTo>
                <a:cubicBezTo>
                  <a:pt x="265263" y="1927029"/>
                  <a:pt x="251150" y="1912917"/>
                  <a:pt x="251150" y="1895507"/>
                </a:cubicBezTo>
                <a:cubicBezTo>
                  <a:pt x="251150" y="1878098"/>
                  <a:pt x="265263" y="1863985"/>
                  <a:pt x="282673" y="1863985"/>
                </a:cubicBezTo>
                <a:close/>
                <a:moveTo>
                  <a:pt x="150289" y="1863985"/>
                </a:moveTo>
                <a:cubicBezTo>
                  <a:pt x="167699" y="1863985"/>
                  <a:pt x="181812" y="1878098"/>
                  <a:pt x="181812" y="1895507"/>
                </a:cubicBezTo>
                <a:cubicBezTo>
                  <a:pt x="181812" y="1912917"/>
                  <a:pt x="167699" y="1927029"/>
                  <a:pt x="150289" y="1927029"/>
                </a:cubicBezTo>
                <a:cubicBezTo>
                  <a:pt x="132880" y="1927029"/>
                  <a:pt x="118766" y="1912917"/>
                  <a:pt x="118766" y="1895507"/>
                </a:cubicBezTo>
                <a:cubicBezTo>
                  <a:pt x="118766" y="1878098"/>
                  <a:pt x="132880" y="1863985"/>
                  <a:pt x="150289" y="1863985"/>
                </a:cubicBezTo>
                <a:close/>
                <a:moveTo>
                  <a:pt x="31523" y="1863985"/>
                </a:moveTo>
                <a:cubicBezTo>
                  <a:pt x="48932" y="1863985"/>
                  <a:pt x="63045" y="1878098"/>
                  <a:pt x="63045" y="1895507"/>
                </a:cubicBezTo>
                <a:cubicBezTo>
                  <a:pt x="63045" y="1912917"/>
                  <a:pt x="48932" y="1927029"/>
                  <a:pt x="31523" y="1927029"/>
                </a:cubicBezTo>
                <a:cubicBezTo>
                  <a:pt x="14112" y="1927029"/>
                  <a:pt x="0" y="1912917"/>
                  <a:pt x="0" y="1895507"/>
                </a:cubicBezTo>
                <a:cubicBezTo>
                  <a:pt x="0" y="1878098"/>
                  <a:pt x="14112" y="1863985"/>
                  <a:pt x="31523" y="1863985"/>
                </a:cubicBezTo>
                <a:close/>
                <a:moveTo>
                  <a:pt x="1878794" y="1746881"/>
                </a:moveTo>
                <a:cubicBezTo>
                  <a:pt x="1896205" y="1746881"/>
                  <a:pt x="1910317" y="1760993"/>
                  <a:pt x="1910317" y="1778403"/>
                </a:cubicBezTo>
                <a:cubicBezTo>
                  <a:pt x="1910317" y="1795812"/>
                  <a:pt x="1896205" y="1809925"/>
                  <a:pt x="1878794" y="1809925"/>
                </a:cubicBezTo>
                <a:cubicBezTo>
                  <a:pt x="1861385" y="1809925"/>
                  <a:pt x="1847272" y="1795812"/>
                  <a:pt x="1847272" y="1778403"/>
                </a:cubicBezTo>
                <a:cubicBezTo>
                  <a:pt x="1847272" y="1760993"/>
                  <a:pt x="1861385" y="1746881"/>
                  <a:pt x="1878794" y="1746881"/>
                </a:cubicBezTo>
                <a:close/>
                <a:moveTo>
                  <a:pt x="1760028" y="1746881"/>
                </a:moveTo>
                <a:cubicBezTo>
                  <a:pt x="1777437" y="1746881"/>
                  <a:pt x="1791551" y="1760993"/>
                  <a:pt x="1791551" y="1778403"/>
                </a:cubicBezTo>
                <a:cubicBezTo>
                  <a:pt x="1791551" y="1795812"/>
                  <a:pt x="1777437" y="1809925"/>
                  <a:pt x="1760028" y="1809925"/>
                </a:cubicBezTo>
                <a:cubicBezTo>
                  <a:pt x="1742618" y="1809925"/>
                  <a:pt x="1728505" y="1795812"/>
                  <a:pt x="1728505" y="1778403"/>
                </a:cubicBezTo>
                <a:cubicBezTo>
                  <a:pt x="1728505" y="1760993"/>
                  <a:pt x="1742618" y="1746881"/>
                  <a:pt x="1760028" y="1746881"/>
                </a:cubicBezTo>
                <a:close/>
                <a:moveTo>
                  <a:pt x="1627644" y="1746881"/>
                </a:moveTo>
                <a:cubicBezTo>
                  <a:pt x="1645054" y="1746881"/>
                  <a:pt x="1659167" y="1760993"/>
                  <a:pt x="1659167" y="1778403"/>
                </a:cubicBezTo>
                <a:cubicBezTo>
                  <a:pt x="1659167" y="1795812"/>
                  <a:pt x="1645054" y="1809925"/>
                  <a:pt x="1627644" y="1809925"/>
                </a:cubicBezTo>
                <a:cubicBezTo>
                  <a:pt x="1610235" y="1809925"/>
                  <a:pt x="1596121" y="1795812"/>
                  <a:pt x="1596121" y="1778403"/>
                </a:cubicBezTo>
                <a:cubicBezTo>
                  <a:pt x="1596121" y="1760993"/>
                  <a:pt x="1610235" y="1746881"/>
                  <a:pt x="1627644" y="1746881"/>
                </a:cubicBezTo>
                <a:close/>
                <a:moveTo>
                  <a:pt x="1508878" y="1746881"/>
                </a:moveTo>
                <a:cubicBezTo>
                  <a:pt x="1526287" y="1746881"/>
                  <a:pt x="1540400" y="1760993"/>
                  <a:pt x="1540400" y="1778403"/>
                </a:cubicBezTo>
                <a:cubicBezTo>
                  <a:pt x="1540400" y="1795812"/>
                  <a:pt x="1526287" y="1809925"/>
                  <a:pt x="1508878" y="1809925"/>
                </a:cubicBezTo>
                <a:cubicBezTo>
                  <a:pt x="1491467" y="1809925"/>
                  <a:pt x="1477355" y="1795812"/>
                  <a:pt x="1477355" y="1778403"/>
                </a:cubicBezTo>
                <a:cubicBezTo>
                  <a:pt x="1477355" y="1760993"/>
                  <a:pt x="1491467" y="1746881"/>
                  <a:pt x="1508878" y="1746881"/>
                </a:cubicBezTo>
                <a:close/>
                <a:moveTo>
                  <a:pt x="1383310" y="1746881"/>
                </a:moveTo>
                <a:cubicBezTo>
                  <a:pt x="1400721" y="1746881"/>
                  <a:pt x="1414833" y="1760993"/>
                  <a:pt x="1414833" y="1778403"/>
                </a:cubicBezTo>
                <a:cubicBezTo>
                  <a:pt x="1414833" y="1795812"/>
                  <a:pt x="1400721" y="1809925"/>
                  <a:pt x="1383310" y="1809925"/>
                </a:cubicBezTo>
                <a:cubicBezTo>
                  <a:pt x="1365901" y="1809925"/>
                  <a:pt x="1351788" y="1795812"/>
                  <a:pt x="1351788" y="1778403"/>
                </a:cubicBezTo>
                <a:cubicBezTo>
                  <a:pt x="1351788" y="1760993"/>
                  <a:pt x="1365901" y="1746881"/>
                  <a:pt x="1383310" y="1746881"/>
                </a:cubicBezTo>
                <a:close/>
                <a:moveTo>
                  <a:pt x="1264544" y="1746881"/>
                </a:moveTo>
                <a:cubicBezTo>
                  <a:pt x="1281953" y="1746881"/>
                  <a:pt x="1296067" y="1760993"/>
                  <a:pt x="1296067" y="1778403"/>
                </a:cubicBezTo>
                <a:cubicBezTo>
                  <a:pt x="1296067" y="1795812"/>
                  <a:pt x="1281953" y="1809925"/>
                  <a:pt x="1264544" y="1809925"/>
                </a:cubicBezTo>
                <a:cubicBezTo>
                  <a:pt x="1247134" y="1809925"/>
                  <a:pt x="1233021" y="1795812"/>
                  <a:pt x="1233021" y="1778403"/>
                </a:cubicBezTo>
                <a:cubicBezTo>
                  <a:pt x="1233021" y="1760993"/>
                  <a:pt x="1247134" y="1746881"/>
                  <a:pt x="1264544" y="1746881"/>
                </a:cubicBezTo>
                <a:close/>
                <a:moveTo>
                  <a:pt x="1132160" y="1746881"/>
                </a:moveTo>
                <a:cubicBezTo>
                  <a:pt x="1149570" y="1746881"/>
                  <a:pt x="1163683" y="1760993"/>
                  <a:pt x="1163683" y="1778403"/>
                </a:cubicBezTo>
                <a:cubicBezTo>
                  <a:pt x="1163683" y="1795812"/>
                  <a:pt x="1149570" y="1809925"/>
                  <a:pt x="1132160" y="1809925"/>
                </a:cubicBezTo>
                <a:cubicBezTo>
                  <a:pt x="1114751" y="1809925"/>
                  <a:pt x="1100637" y="1795812"/>
                  <a:pt x="1100637" y="1778403"/>
                </a:cubicBezTo>
                <a:cubicBezTo>
                  <a:pt x="1100637" y="1760993"/>
                  <a:pt x="1114751" y="1746881"/>
                  <a:pt x="1132160" y="1746881"/>
                </a:cubicBezTo>
                <a:close/>
                <a:moveTo>
                  <a:pt x="1013394" y="1746881"/>
                </a:moveTo>
                <a:cubicBezTo>
                  <a:pt x="1030803" y="1746881"/>
                  <a:pt x="1044916" y="1760993"/>
                  <a:pt x="1044916" y="1778403"/>
                </a:cubicBezTo>
                <a:cubicBezTo>
                  <a:pt x="1044916" y="1795812"/>
                  <a:pt x="1030803" y="1809925"/>
                  <a:pt x="1013394" y="1809925"/>
                </a:cubicBezTo>
                <a:cubicBezTo>
                  <a:pt x="995983" y="1809925"/>
                  <a:pt x="981871" y="1795812"/>
                  <a:pt x="981871" y="1778403"/>
                </a:cubicBezTo>
                <a:cubicBezTo>
                  <a:pt x="981871" y="1760993"/>
                  <a:pt x="995983" y="1746881"/>
                  <a:pt x="1013394" y="1746881"/>
                </a:cubicBezTo>
                <a:close/>
                <a:moveTo>
                  <a:pt x="896923" y="1746881"/>
                </a:moveTo>
                <a:cubicBezTo>
                  <a:pt x="914334" y="1746881"/>
                  <a:pt x="928446" y="1760993"/>
                  <a:pt x="928446" y="1778403"/>
                </a:cubicBezTo>
                <a:cubicBezTo>
                  <a:pt x="928446" y="1795812"/>
                  <a:pt x="914334" y="1809925"/>
                  <a:pt x="896923" y="1809925"/>
                </a:cubicBezTo>
                <a:cubicBezTo>
                  <a:pt x="879514" y="1809925"/>
                  <a:pt x="865400" y="1795812"/>
                  <a:pt x="865400" y="1778403"/>
                </a:cubicBezTo>
                <a:cubicBezTo>
                  <a:pt x="865400" y="1760993"/>
                  <a:pt x="879514" y="1746881"/>
                  <a:pt x="896923" y="1746881"/>
                </a:cubicBezTo>
                <a:close/>
                <a:moveTo>
                  <a:pt x="778157" y="1746881"/>
                </a:moveTo>
                <a:cubicBezTo>
                  <a:pt x="795566" y="1746881"/>
                  <a:pt x="809680" y="1760993"/>
                  <a:pt x="809680" y="1778403"/>
                </a:cubicBezTo>
                <a:cubicBezTo>
                  <a:pt x="809680" y="1795812"/>
                  <a:pt x="795566" y="1809925"/>
                  <a:pt x="778157" y="1809925"/>
                </a:cubicBezTo>
                <a:cubicBezTo>
                  <a:pt x="760747" y="1809925"/>
                  <a:pt x="746634" y="1795812"/>
                  <a:pt x="746634" y="1778403"/>
                </a:cubicBezTo>
                <a:cubicBezTo>
                  <a:pt x="746634" y="1760993"/>
                  <a:pt x="760747" y="1746881"/>
                  <a:pt x="778157" y="1746881"/>
                </a:cubicBezTo>
                <a:close/>
                <a:moveTo>
                  <a:pt x="645773" y="1746881"/>
                </a:moveTo>
                <a:cubicBezTo>
                  <a:pt x="663183" y="1746881"/>
                  <a:pt x="677296" y="1760993"/>
                  <a:pt x="677296" y="1778403"/>
                </a:cubicBezTo>
                <a:cubicBezTo>
                  <a:pt x="677296" y="1795812"/>
                  <a:pt x="663183" y="1809925"/>
                  <a:pt x="645773" y="1809925"/>
                </a:cubicBezTo>
                <a:cubicBezTo>
                  <a:pt x="628364" y="1809925"/>
                  <a:pt x="614250" y="1795812"/>
                  <a:pt x="614250" y="1778403"/>
                </a:cubicBezTo>
                <a:cubicBezTo>
                  <a:pt x="614250" y="1760993"/>
                  <a:pt x="628364" y="1746881"/>
                  <a:pt x="645773" y="1746881"/>
                </a:cubicBezTo>
                <a:close/>
                <a:moveTo>
                  <a:pt x="527007" y="1746881"/>
                </a:moveTo>
                <a:cubicBezTo>
                  <a:pt x="544416" y="1746881"/>
                  <a:pt x="558529" y="1760993"/>
                  <a:pt x="558529" y="1778403"/>
                </a:cubicBezTo>
                <a:cubicBezTo>
                  <a:pt x="558529" y="1795812"/>
                  <a:pt x="544416" y="1809925"/>
                  <a:pt x="527007" y="1809925"/>
                </a:cubicBezTo>
                <a:cubicBezTo>
                  <a:pt x="509596" y="1809925"/>
                  <a:pt x="495484" y="1795812"/>
                  <a:pt x="495484" y="1778403"/>
                </a:cubicBezTo>
                <a:cubicBezTo>
                  <a:pt x="495484" y="1760993"/>
                  <a:pt x="509596" y="1746881"/>
                  <a:pt x="527007" y="1746881"/>
                </a:cubicBezTo>
                <a:close/>
                <a:moveTo>
                  <a:pt x="401439" y="1746881"/>
                </a:moveTo>
                <a:cubicBezTo>
                  <a:pt x="418850" y="1746881"/>
                  <a:pt x="432962" y="1760993"/>
                  <a:pt x="432962" y="1778403"/>
                </a:cubicBezTo>
                <a:cubicBezTo>
                  <a:pt x="432962" y="1795812"/>
                  <a:pt x="418850" y="1809925"/>
                  <a:pt x="401439" y="1809925"/>
                </a:cubicBezTo>
                <a:cubicBezTo>
                  <a:pt x="384030" y="1809925"/>
                  <a:pt x="369917" y="1795812"/>
                  <a:pt x="369917" y="1778403"/>
                </a:cubicBezTo>
                <a:cubicBezTo>
                  <a:pt x="369917" y="1760993"/>
                  <a:pt x="384030" y="1746881"/>
                  <a:pt x="401439" y="1746881"/>
                </a:cubicBezTo>
                <a:close/>
                <a:moveTo>
                  <a:pt x="282673" y="1746881"/>
                </a:moveTo>
                <a:cubicBezTo>
                  <a:pt x="300082" y="1746881"/>
                  <a:pt x="314196" y="1760993"/>
                  <a:pt x="314196" y="1778403"/>
                </a:cubicBezTo>
                <a:cubicBezTo>
                  <a:pt x="314196" y="1795812"/>
                  <a:pt x="300082" y="1809925"/>
                  <a:pt x="282673" y="1809925"/>
                </a:cubicBezTo>
                <a:cubicBezTo>
                  <a:pt x="265263" y="1809925"/>
                  <a:pt x="251150" y="1795812"/>
                  <a:pt x="251150" y="1778403"/>
                </a:cubicBezTo>
                <a:cubicBezTo>
                  <a:pt x="251150" y="1760993"/>
                  <a:pt x="265263" y="1746881"/>
                  <a:pt x="282673" y="1746881"/>
                </a:cubicBezTo>
                <a:close/>
                <a:moveTo>
                  <a:pt x="150289" y="1746881"/>
                </a:moveTo>
                <a:cubicBezTo>
                  <a:pt x="167699" y="1746881"/>
                  <a:pt x="181812" y="1760993"/>
                  <a:pt x="181812" y="1778403"/>
                </a:cubicBezTo>
                <a:cubicBezTo>
                  <a:pt x="181812" y="1795812"/>
                  <a:pt x="167699" y="1809925"/>
                  <a:pt x="150289" y="1809925"/>
                </a:cubicBezTo>
                <a:cubicBezTo>
                  <a:pt x="132880" y="1809925"/>
                  <a:pt x="118766" y="1795812"/>
                  <a:pt x="118766" y="1778403"/>
                </a:cubicBezTo>
                <a:cubicBezTo>
                  <a:pt x="118766" y="1760993"/>
                  <a:pt x="132880" y="1746881"/>
                  <a:pt x="150289" y="1746881"/>
                </a:cubicBezTo>
                <a:close/>
                <a:moveTo>
                  <a:pt x="31523" y="1746881"/>
                </a:moveTo>
                <a:cubicBezTo>
                  <a:pt x="48932" y="1746881"/>
                  <a:pt x="63045" y="1760993"/>
                  <a:pt x="63045" y="1778403"/>
                </a:cubicBezTo>
                <a:cubicBezTo>
                  <a:pt x="63045" y="1795812"/>
                  <a:pt x="48932" y="1809925"/>
                  <a:pt x="31523" y="1809925"/>
                </a:cubicBezTo>
                <a:cubicBezTo>
                  <a:pt x="14112" y="1809925"/>
                  <a:pt x="0" y="1795812"/>
                  <a:pt x="0" y="1778403"/>
                </a:cubicBezTo>
                <a:cubicBezTo>
                  <a:pt x="0" y="1760993"/>
                  <a:pt x="14112" y="1746881"/>
                  <a:pt x="31523" y="1746881"/>
                </a:cubicBezTo>
                <a:close/>
                <a:moveTo>
                  <a:pt x="1878794" y="1629776"/>
                </a:moveTo>
                <a:cubicBezTo>
                  <a:pt x="1896205" y="1629776"/>
                  <a:pt x="1910317" y="1643889"/>
                  <a:pt x="1910317" y="1661299"/>
                </a:cubicBezTo>
                <a:cubicBezTo>
                  <a:pt x="1910317" y="1678708"/>
                  <a:pt x="1896205" y="1692821"/>
                  <a:pt x="1878794" y="1692821"/>
                </a:cubicBezTo>
                <a:cubicBezTo>
                  <a:pt x="1861385" y="1692821"/>
                  <a:pt x="1847272" y="1678708"/>
                  <a:pt x="1847272" y="1661299"/>
                </a:cubicBezTo>
                <a:cubicBezTo>
                  <a:pt x="1847272" y="1643889"/>
                  <a:pt x="1861385" y="1629776"/>
                  <a:pt x="1878794" y="1629776"/>
                </a:cubicBezTo>
                <a:close/>
                <a:moveTo>
                  <a:pt x="1760028" y="1629776"/>
                </a:moveTo>
                <a:cubicBezTo>
                  <a:pt x="1777437" y="1629776"/>
                  <a:pt x="1791551" y="1643889"/>
                  <a:pt x="1791551" y="1661299"/>
                </a:cubicBezTo>
                <a:cubicBezTo>
                  <a:pt x="1791551" y="1678708"/>
                  <a:pt x="1777437" y="1692821"/>
                  <a:pt x="1760028" y="1692821"/>
                </a:cubicBezTo>
                <a:cubicBezTo>
                  <a:pt x="1742618" y="1692821"/>
                  <a:pt x="1728505" y="1678708"/>
                  <a:pt x="1728505" y="1661299"/>
                </a:cubicBezTo>
                <a:cubicBezTo>
                  <a:pt x="1728505" y="1643889"/>
                  <a:pt x="1742618" y="1629776"/>
                  <a:pt x="1760028" y="1629776"/>
                </a:cubicBezTo>
                <a:close/>
                <a:moveTo>
                  <a:pt x="1627644" y="1629776"/>
                </a:moveTo>
                <a:cubicBezTo>
                  <a:pt x="1645054" y="1629776"/>
                  <a:pt x="1659167" y="1643889"/>
                  <a:pt x="1659167" y="1661299"/>
                </a:cubicBezTo>
                <a:cubicBezTo>
                  <a:pt x="1659167" y="1678708"/>
                  <a:pt x="1645054" y="1692821"/>
                  <a:pt x="1627644" y="1692821"/>
                </a:cubicBezTo>
                <a:cubicBezTo>
                  <a:pt x="1610235" y="1692821"/>
                  <a:pt x="1596121" y="1678708"/>
                  <a:pt x="1596121" y="1661299"/>
                </a:cubicBezTo>
                <a:cubicBezTo>
                  <a:pt x="1596121" y="1643889"/>
                  <a:pt x="1610235" y="1629776"/>
                  <a:pt x="1627644" y="1629776"/>
                </a:cubicBezTo>
                <a:close/>
                <a:moveTo>
                  <a:pt x="1508878" y="1629776"/>
                </a:moveTo>
                <a:cubicBezTo>
                  <a:pt x="1526287" y="1629776"/>
                  <a:pt x="1540400" y="1643889"/>
                  <a:pt x="1540400" y="1661299"/>
                </a:cubicBezTo>
                <a:cubicBezTo>
                  <a:pt x="1540400" y="1678708"/>
                  <a:pt x="1526287" y="1692821"/>
                  <a:pt x="1508878" y="1692821"/>
                </a:cubicBezTo>
                <a:cubicBezTo>
                  <a:pt x="1491467" y="1692821"/>
                  <a:pt x="1477355" y="1678708"/>
                  <a:pt x="1477355" y="1661299"/>
                </a:cubicBezTo>
                <a:cubicBezTo>
                  <a:pt x="1477355" y="1643889"/>
                  <a:pt x="1491467" y="1629776"/>
                  <a:pt x="1508878" y="1629776"/>
                </a:cubicBezTo>
                <a:close/>
                <a:moveTo>
                  <a:pt x="1383310" y="1629776"/>
                </a:moveTo>
                <a:cubicBezTo>
                  <a:pt x="1400721" y="1629776"/>
                  <a:pt x="1414833" y="1643889"/>
                  <a:pt x="1414833" y="1661299"/>
                </a:cubicBezTo>
                <a:cubicBezTo>
                  <a:pt x="1414833" y="1678708"/>
                  <a:pt x="1400721" y="1692821"/>
                  <a:pt x="1383310" y="1692821"/>
                </a:cubicBezTo>
                <a:cubicBezTo>
                  <a:pt x="1365901" y="1692821"/>
                  <a:pt x="1351788" y="1678708"/>
                  <a:pt x="1351788" y="1661299"/>
                </a:cubicBezTo>
                <a:cubicBezTo>
                  <a:pt x="1351788" y="1643889"/>
                  <a:pt x="1365901" y="1629776"/>
                  <a:pt x="1383310" y="1629776"/>
                </a:cubicBezTo>
                <a:close/>
                <a:moveTo>
                  <a:pt x="1264544" y="1629776"/>
                </a:moveTo>
                <a:cubicBezTo>
                  <a:pt x="1281953" y="1629776"/>
                  <a:pt x="1296067" y="1643889"/>
                  <a:pt x="1296067" y="1661299"/>
                </a:cubicBezTo>
                <a:cubicBezTo>
                  <a:pt x="1296067" y="1678708"/>
                  <a:pt x="1281953" y="1692821"/>
                  <a:pt x="1264544" y="1692821"/>
                </a:cubicBezTo>
                <a:cubicBezTo>
                  <a:pt x="1247134" y="1692821"/>
                  <a:pt x="1233021" y="1678708"/>
                  <a:pt x="1233021" y="1661299"/>
                </a:cubicBezTo>
                <a:cubicBezTo>
                  <a:pt x="1233021" y="1643889"/>
                  <a:pt x="1247134" y="1629776"/>
                  <a:pt x="1264544" y="1629776"/>
                </a:cubicBezTo>
                <a:close/>
                <a:moveTo>
                  <a:pt x="1132160" y="1629776"/>
                </a:moveTo>
                <a:cubicBezTo>
                  <a:pt x="1149570" y="1629776"/>
                  <a:pt x="1163683" y="1643889"/>
                  <a:pt x="1163683" y="1661299"/>
                </a:cubicBezTo>
                <a:cubicBezTo>
                  <a:pt x="1163683" y="1678708"/>
                  <a:pt x="1149570" y="1692821"/>
                  <a:pt x="1132160" y="1692821"/>
                </a:cubicBezTo>
                <a:cubicBezTo>
                  <a:pt x="1114751" y="1692821"/>
                  <a:pt x="1100637" y="1678708"/>
                  <a:pt x="1100637" y="1661299"/>
                </a:cubicBezTo>
                <a:cubicBezTo>
                  <a:pt x="1100637" y="1643889"/>
                  <a:pt x="1114751" y="1629776"/>
                  <a:pt x="1132160" y="1629776"/>
                </a:cubicBezTo>
                <a:close/>
                <a:moveTo>
                  <a:pt x="1013394" y="1629776"/>
                </a:moveTo>
                <a:cubicBezTo>
                  <a:pt x="1030803" y="1629776"/>
                  <a:pt x="1044916" y="1643889"/>
                  <a:pt x="1044916" y="1661299"/>
                </a:cubicBezTo>
                <a:cubicBezTo>
                  <a:pt x="1044916" y="1678708"/>
                  <a:pt x="1030803" y="1692821"/>
                  <a:pt x="1013394" y="1692821"/>
                </a:cubicBezTo>
                <a:cubicBezTo>
                  <a:pt x="995983" y="1692821"/>
                  <a:pt x="981871" y="1678708"/>
                  <a:pt x="981871" y="1661299"/>
                </a:cubicBezTo>
                <a:cubicBezTo>
                  <a:pt x="981871" y="1643889"/>
                  <a:pt x="995983" y="1629776"/>
                  <a:pt x="1013394" y="1629776"/>
                </a:cubicBezTo>
                <a:close/>
                <a:moveTo>
                  <a:pt x="896923" y="1629776"/>
                </a:moveTo>
                <a:cubicBezTo>
                  <a:pt x="914334" y="1629776"/>
                  <a:pt x="928446" y="1643889"/>
                  <a:pt x="928446" y="1661299"/>
                </a:cubicBezTo>
                <a:cubicBezTo>
                  <a:pt x="928446" y="1678708"/>
                  <a:pt x="914334" y="1692821"/>
                  <a:pt x="896923" y="1692821"/>
                </a:cubicBezTo>
                <a:cubicBezTo>
                  <a:pt x="879514" y="1692821"/>
                  <a:pt x="865400" y="1678708"/>
                  <a:pt x="865400" y="1661299"/>
                </a:cubicBezTo>
                <a:cubicBezTo>
                  <a:pt x="865400" y="1643889"/>
                  <a:pt x="879514" y="1629776"/>
                  <a:pt x="896923" y="1629776"/>
                </a:cubicBezTo>
                <a:close/>
                <a:moveTo>
                  <a:pt x="778157" y="1629776"/>
                </a:moveTo>
                <a:cubicBezTo>
                  <a:pt x="795566" y="1629776"/>
                  <a:pt x="809680" y="1643889"/>
                  <a:pt x="809680" y="1661299"/>
                </a:cubicBezTo>
                <a:cubicBezTo>
                  <a:pt x="809680" y="1678708"/>
                  <a:pt x="795566" y="1692821"/>
                  <a:pt x="778157" y="1692821"/>
                </a:cubicBezTo>
                <a:cubicBezTo>
                  <a:pt x="760747" y="1692821"/>
                  <a:pt x="746634" y="1678708"/>
                  <a:pt x="746634" y="1661299"/>
                </a:cubicBezTo>
                <a:cubicBezTo>
                  <a:pt x="746634" y="1643889"/>
                  <a:pt x="760747" y="1629776"/>
                  <a:pt x="778157" y="1629776"/>
                </a:cubicBezTo>
                <a:close/>
                <a:moveTo>
                  <a:pt x="645773" y="1629776"/>
                </a:moveTo>
                <a:cubicBezTo>
                  <a:pt x="663183" y="1629776"/>
                  <a:pt x="677296" y="1643889"/>
                  <a:pt x="677296" y="1661299"/>
                </a:cubicBezTo>
                <a:cubicBezTo>
                  <a:pt x="677296" y="1678708"/>
                  <a:pt x="663183" y="1692821"/>
                  <a:pt x="645773" y="1692821"/>
                </a:cubicBezTo>
                <a:cubicBezTo>
                  <a:pt x="628364" y="1692821"/>
                  <a:pt x="614250" y="1678708"/>
                  <a:pt x="614250" y="1661299"/>
                </a:cubicBezTo>
                <a:cubicBezTo>
                  <a:pt x="614250" y="1643889"/>
                  <a:pt x="628364" y="1629776"/>
                  <a:pt x="645773" y="1629776"/>
                </a:cubicBezTo>
                <a:close/>
                <a:moveTo>
                  <a:pt x="527007" y="1629776"/>
                </a:moveTo>
                <a:cubicBezTo>
                  <a:pt x="544416" y="1629776"/>
                  <a:pt x="558529" y="1643889"/>
                  <a:pt x="558529" y="1661299"/>
                </a:cubicBezTo>
                <a:cubicBezTo>
                  <a:pt x="558529" y="1678708"/>
                  <a:pt x="544416" y="1692821"/>
                  <a:pt x="527007" y="1692821"/>
                </a:cubicBezTo>
                <a:cubicBezTo>
                  <a:pt x="509596" y="1692821"/>
                  <a:pt x="495484" y="1678708"/>
                  <a:pt x="495484" y="1661299"/>
                </a:cubicBezTo>
                <a:cubicBezTo>
                  <a:pt x="495484" y="1643889"/>
                  <a:pt x="509596" y="1629776"/>
                  <a:pt x="527007" y="1629776"/>
                </a:cubicBezTo>
                <a:close/>
                <a:moveTo>
                  <a:pt x="401439" y="1629776"/>
                </a:moveTo>
                <a:cubicBezTo>
                  <a:pt x="418850" y="1629776"/>
                  <a:pt x="432962" y="1643889"/>
                  <a:pt x="432962" y="1661299"/>
                </a:cubicBezTo>
                <a:cubicBezTo>
                  <a:pt x="432962" y="1678708"/>
                  <a:pt x="418850" y="1692821"/>
                  <a:pt x="401439" y="1692821"/>
                </a:cubicBezTo>
                <a:cubicBezTo>
                  <a:pt x="384030" y="1692821"/>
                  <a:pt x="369917" y="1678708"/>
                  <a:pt x="369917" y="1661299"/>
                </a:cubicBezTo>
                <a:cubicBezTo>
                  <a:pt x="369917" y="1643889"/>
                  <a:pt x="384030" y="1629776"/>
                  <a:pt x="401439" y="1629776"/>
                </a:cubicBezTo>
                <a:close/>
                <a:moveTo>
                  <a:pt x="282673" y="1629776"/>
                </a:moveTo>
                <a:cubicBezTo>
                  <a:pt x="300082" y="1629776"/>
                  <a:pt x="314196" y="1643889"/>
                  <a:pt x="314196" y="1661299"/>
                </a:cubicBezTo>
                <a:cubicBezTo>
                  <a:pt x="314196" y="1678708"/>
                  <a:pt x="300082" y="1692821"/>
                  <a:pt x="282673" y="1692821"/>
                </a:cubicBezTo>
                <a:cubicBezTo>
                  <a:pt x="265263" y="1692821"/>
                  <a:pt x="251150" y="1678708"/>
                  <a:pt x="251150" y="1661299"/>
                </a:cubicBezTo>
                <a:cubicBezTo>
                  <a:pt x="251150" y="1643889"/>
                  <a:pt x="265263" y="1629776"/>
                  <a:pt x="282673" y="1629776"/>
                </a:cubicBezTo>
                <a:close/>
                <a:moveTo>
                  <a:pt x="150289" y="1629776"/>
                </a:moveTo>
                <a:cubicBezTo>
                  <a:pt x="167699" y="1629776"/>
                  <a:pt x="181812" y="1643889"/>
                  <a:pt x="181812" y="1661299"/>
                </a:cubicBezTo>
                <a:cubicBezTo>
                  <a:pt x="181812" y="1678708"/>
                  <a:pt x="167699" y="1692821"/>
                  <a:pt x="150289" y="1692821"/>
                </a:cubicBezTo>
                <a:cubicBezTo>
                  <a:pt x="132880" y="1692821"/>
                  <a:pt x="118766" y="1678708"/>
                  <a:pt x="118766" y="1661299"/>
                </a:cubicBezTo>
                <a:cubicBezTo>
                  <a:pt x="118766" y="1643889"/>
                  <a:pt x="132880" y="1629776"/>
                  <a:pt x="150289" y="1629776"/>
                </a:cubicBezTo>
                <a:close/>
                <a:moveTo>
                  <a:pt x="31523" y="1629776"/>
                </a:moveTo>
                <a:cubicBezTo>
                  <a:pt x="48932" y="1629776"/>
                  <a:pt x="63045" y="1643889"/>
                  <a:pt x="63045" y="1661299"/>
                </a:cubicBezTo>
                <a:cubicBezTo>
                  <a:pt x="63045" y="1678708"/>
                  <a:pt x="48932" y="1692821"/>
                  <a:pt x="31523" y="1692821"/>
                </a:cubicBezTo>
                <a:cubicBezTo>
                  <a:pt x="14112" y="1692821"/>
                  <a:pt x="0" y="1678708"/>
                  <a:pt x="0" y="1661299"/>
                </a:cubicBezTo>
                <a:cubicBezTo>
                  <a:pt x="0" y="1643889"/>
                  <a:pt x="14112" y="1629776"/>
                  <a:pt x="31523" y="1629776"/>
                </a:cubicBezTo>
                <a:close/>
                <a:moveTo>
                  <a:pt x="1878794" y="1512671"/>
                </a:moveTo>
                <a:cubicBezTo>
                  <a:pt x="1896205" y="1512671"/>
                  <a:pt x="1910317" y="1526785"/>
                  <a:pt x="1910317" y="1544194"/>
                </a:cubicBezTo>
                <a:cubicBezTo>
                  <a:pt x="1910317" y="1561603"/>
                  <a:pt x="1896205" y="1575717"/>
                  <a:pt x="1878794" y="1575717"/>
                </a:cubicBezTo>
                <a:cubicBezTo>
                  <a:pt x="1861385" y="1575717"/>
                  <a:pt x="1847272" y="1561603"/>
                  <a:pt x="1847272" y="1544194"/>
                </a:cubicBezTo>
                <a:cubicBezTo>
                  <a:pt x="1847272" y="1526785"/>
                  <a:pt x="1861385" y="1512671"/>
                  <a:pt x="1878794" y="1512671"/>
                </a:cubicBezTo>
                <a:close/>
                <a:moveTo>
                  <a:pt x="1760028" y="1512671"/>
                </a:moveTo>
                <a:cubicBezTo>
                  <a:pt x="1777437" y="1512671"/>
                  <a:pt x="1791551" y="1526785"/>
                  <a:pt x="1791551" y="1544194"/>
                </a:cubicBezTo>
                <a:cubicBezTo>
                  <a:pt x="1791551" y="1561603"/>
                  <a:pt x="1777437" y="1575717"/>
                  <a:pt x="1760028" y="1575717"/>
                </a:cubicBezTo>
                <a:cubicBezTo>
                  <a:pt x="1742618" y="1575717"/>
                  <a:pt x="1728505" y="1561603"/>
                  <a:pt x="1728505" y="1544194"/>
                </a:cubicBezTo>
                <a:cubicBezTo>
                  <a:pt x="1728505" y="1526785"/>
                  <a:pt x="1742618" y="1512671"/>
                  <a:pt x="1760028" y="1512671"/>
                </a:cubicBezTo>
                <a:close/>
                <a:moveTo>
                  <a:pt x="1627644" y="1512671"/>
                </a:moveTo>
                <a:cubicBezTo>
                  <a:pt x="1645054" y="1512671"/>
                  <a:pt x="1659167" y="1526785"/>
                  <a:pt x="1659167" y="1544194"/>
                </a:cubicBezTo>
                <a:cubicBezTo>
                  <a:pt x="1659167" y="1561603"/>
                  <a:pt x="1645054" y="1575717"/>
                  <a:pt x="1627644" y="1575717"/>
                </a:cubicBezTo>
                <a:cubicBezTo>
                  <a:pt x="1610235" y="1575717"/>
                  <a:pt x="1596121" y="1561603"/>
                  <a:pt x="1596121" y="1544194"/>
                </a:cubicBezTo>
                <a:cubicBezTo>
                  <a:pt x="1596121" y="1526785"/>
                  <a:pt x="1610235" y="1512671"/>
                  <a:pt x="1627644" y="1512671"/>
                </a:cubicBezTo>
                <a:close/>
                <a:moveTo>
                  <a:pt x="1508878" y="1512671"/>
                </a:moveTo>
                <a:cubicBezTo>
                  <a:pt x="1526287" y="1512671"/>
                  <a:pt x="1540400" y="1526785"/>
                  <a:pt x="1540400" y="1544194"/>
                </a:cubicBezTo>
                <a:cubicBezTo>
                  <a:pt x="1540400" y="1561603"/>
                  <a:pt x="1526287" y="1575717"/>
                  <a:pt x="1508878" y="1575717"/>
                </a:cubicBezTo>
                <a:cubicBezTo>
                  <a:pt x="1491467" y="1575717"/>
                  <a:pt x="1477355" y="1561603"/>
                  <a:pt x="1477355" y="1544194"/>
                </a:cubicBezTo>
                <a:cubicBezTo>
                  <a:pt x="1477355" y="1526785"/>
                  <a:pt x="1491467" y="1512671"/>
                  <a:pt x="1508878" y="1512671"/>
                </a:cubicBezTo>
                <a:close/>
                <a:moveTo>
                  <a:pt x="1383310" y="1512671"/>
                </a:moveTo>
                <a:cubicBezTo>
                  <a:pt x="1400721" y="1512671"/>
                  <a:pt x="1414833" y="1526785"/>
                  <a:pt x="1414833" y="1544194"/>
                </a:cubicBezTo>
                <a:cubicBezTo>
                  <a:pt x="1414833" y="1561603"/>
                  <a:pt x="1400721" y="1575717"/>
                  <a:pt x="1383310" y="1575717"/>
                </a:cubicBezTo>
                <a:cubicBezTo>
                  <a:pt x="1365901" y="1575717"/>
                  <a:pt x="1351788" y="1561603"/>
                  <a:pt x="1351788" y="1544194"/>
                </a:cubicBezTo>
                <a:cubicBezTo>
                  <a:pt x="1351788" y="1526785"/>
                  <a:pt x="1365901" y="1512671"/>
                  <a:pt x="1383310" y="1512671"/>
                </a:cubicBezTo>
                <a:close/>
                <a:moveTo>
                  <a:pt x="1264544" y="1512671"/>
                </a:moveTo>
                <a:cubicBezTo>
                  <a:pt x="1281953" y="1512671"/>
                  <a:pt x="1296067" y="1526785"/>
                  <a:pt x="1296067" y="1544194"/>
                </a:cubicBezTo>
                <a:cubicBezTo>
                  <a:pt x="1296067" y="1561603"/>
                  <a:pt x="1281953" y="1575717"/>
                  <a:pt x="1264544" y="1575717"/>
                </a:cubicBezTo>
                <a:cubicBezTo>
                  <a:pt x="1247134" y="1575717"/>
                  <a:pt x="1233021" y="1561603"/>
                  <a:pt x="1233021" y="1544194"/>
                </a:cubicBezTo>
                <a:cubicBezTo>
                  <a:pt x="1233021" y="1526785"/>
                  <a:pt x="1247134" y="1512671"/>
                  <a:pt x="1264544" y="1512671"/>
                </a:cubicBezTo>
                <a:close/>
                <a:moveTo>
                  <a:pt x="1132160" y="1512671"/>
                </a:moveTo>
                <a:cubicBezTo>
                  <a:pt x="1149570" y="1512671"/>
                  <a:pt x="1163683" y="1526785"/>
                  <a:pt x="1163683" y="1544194"/>
                </a:cubicBezTo>
                <a:cubicBezTo>
                  <a:pt x="1163683" y="1561603"/>
                  <a:pt x="1149570" y="1575717"/>
                  <a:pt x="1132160" y="1575717"/>
                </a:cubicBezTo>
                <a:cubicBezTo>
                  <a:pt x="1114751" y="1575717"/>
                  <a:pt x="1100637" y="1561603"/>
                  <a:pt x="1100637" y="1544194"/>
                </a:cubicBezTo>
                <a:cubicBezTo>
                  <a:pt x="1100637" y="1526785"/>
                  <a:pt x="1114751" y="1512671"/>
                  <a:pt x="1132160" y="1512671"/>
                </a:cubicBezTo>
                <a:close/>
                <a:moveTo>
                  <a:pt x="1013394" y="1512671"/>
                </a:moveTo>
                <a:cubicBezTo>
                  <a:pt x="1030803" y="1512671"/>
                  <a:pt x="1044916" y="1526785"/>
                  <a:pt x="1044916" y="1544194"/>
                </a:cubicBezTo>
                <a:cubicBezTo>
                  <a:pt x="1044916" y="1561603"/>
                  <a:pt x="1030803" y="1575717"/>
                  <a:pt x="1013394" y="1575717"/>
                </a:cubicBezTo>
                <a:cubicBezTo>
                  <a:pt x="995983" y="1575717"/>
                  <a:pt x="981871" y="1561603"/>
                  <a:pt x="981871" y="1544194"/>
                </a:cubicBezTo>
                <a:cubicBezTo>
                  <a:pt x="981871" y="1526785"/>
                  <a:pt x="995983" y="1512671"/>
                  <a:pt x="1013394" y="1512671"/>
                </a:cubicBezTo>
                <a:close/>
                <a:moveTo>
                  <a:pt x="896923" y="1512671"/>
                </a:moveTo>
                <a:cubicBezTo>
                  <a:pt x="914334" y="1512671"/>
                  <a:pt x="928446" y="1526785"/>
                  <a:pt x="928446" y="1544194"/>
                </a:cubicBezTo>
                <a:cubicBezTo>
                  <a:pt x="928446" y="1561603"/>
                  <a:pt x="914334" y="1575717"/>
                  <a:pt x="896923" y="1575717"/>
                </a:cubicBezTo>
                <a:cubicBezTo>
                  <a:pt x="879514" y="1575717"/>
                  <a:pt x="865400" y="1561603"/>
                  <a:pt x="865400" y="1544194"/>
                </a:cubicBezTo>
                <a:cubicBezTo>
                  <a:pt x="865400" y="1526785"/>
                  <a:pt x="879514" y="1512671"/>
                  <a:pt x="896923" y="1512671"/>
                </a:cubicBezTo>
                <a:close/>
                <a:moveTo>
                  <a:pt x="778157" y="1512671"/>
                </a:moveTo>
                <a:cubicBezTo>
                  <a:pt x="795566" y="1512671"/>
                  <a:pt x="809680" y="1526785"/>
                  <a:pt x="809680" y="1544194"/>
                </a:cubicBezTo>
                <a:cubicBezTo>
                  <a:pt x="809680" y="1561603"/>
                  <a:pt x="795566" y="1575717"/>
                  <a:pt x="778157" y="1575717"/>
                </a:cubicBezTo>
                <a:cubicBezTo>
                  <a:pt x="760747" y="1575717"/>
                  <a:pt x="746634" y="1561603"/>
                  <a:pt x="746634" y="1544194"/>
                </a:cubicBezTo>
                <a:cubicBezTo>
                  <a:pt x="746634" y="1526785"/>
                  <a:pt x="760747" y="1512671"/>
                  <a:pt x="778157" y="1512671"/>
                </a:cubicBezTo>
                <a:close/>
                <a:moveTo>
                  <a:pt x="645773" y="1512671"/>
                </a:moveTo>
                <a:cubicBezTo>
                  <a:pt x="663183" y="1512671"/>
                  <a:pt x="677296" y="1526785"/>
                  <a:pt x="677296" y="1544194"/>
                </a:cubicBezTo>
                <a:cubicBezTo>
                  <a:pt x="677296" y="1561603"/>
                  <a:pt x="663183" y="1575717"/>
                  <a:pt x="645773" y="1575717"/>
                </a:cubicBezTo>
                <a:cubicBezTo>
                  <a:pt x="628364" y="1575717"/>
                  <a:pt x="614250" y="1561603"/>
                  <a:pt x="614250" y="1544194"/>
                </a:cubicBezTo>
                <a:cubicBezTo>
                  <a:pt x="614250" y="1526785"/>
                  <a:pt x="628364" y="1512671"/>
                  <a:pt x="645773" y="1512671"/>
                </a:cubicBezTo>
                <a:close/>
                <a:moveTo>
                  <a:pt x="527007" y="1512671"/>
                </a:moveTo>
                <a:cubicBezTo>
                  <a:pt x="544416" y="1512671"/>
                  <a:pt x="558529" y="1526785"/>
                  <a:pt x="558529" y="1544194"/>
                </a:cubicBezTo>
                <a:cubicBezTo>
                  <a:pt x="558529" y="1561603"/>
                  <a:pt x="544416" y="1575717"/>
                  <a:pt x="527007" y="1575717"/>
                </a:cubicBezTo>
                <a:cubicBezTo>
                  <a:pt x="509596" y="1575717"/>
                  <a:pt x="495484" y="1561603"/>
                  <a:pt x="495484" y="1544194"/>
                </a:cubicBezTo>
                <a:cubicBezTo>
                  <a:pt x="495484" y="1526785"/>
                  <a:pt x="509596" y="1512671"/>
                  <a:pt x="527007" y="1512671"/>
                </a:cubicBezTo>
                <a:close/>
                <a:moveTo>
                  <a:pt x="401439" y="1512671"/>
                </a:moveTo>
                <a:cubicBezTo>
                  <a:pt x="418850" y="1512671"/>
                  <a:pt x="432962" y="1526785"/>
                  <a:pt x="432962" y="1544194"/>
                </a:cubicBezTo>
                <a:cubicBezTo>
                  <a:pt x="432962" y="1561603"/>
                  <a:pt x="418850" y="1575717"/>
                  <a:pt x="401439" y="1575717"/>
                </a:cubicBezTo>
                <a:cubicBezTo>
                  <a:pt x="384030" y="1575717"/>
                  <a:pt x="369917" y="1561603"/>
                  <a:pt x="369917" y="1544194"/>
                </a:cubicBezTo>
                <a:cubicBezTo>
                  <a:pt x="369917" y="1526785"/>
                  <a:pt x="384030" y="1512671"/>
                  <a:pt x="401439" y="1512671"/>
                </a:cubicBezTo>
                <a:close/>
                <a:moveTo>
                  <a:pt x="282673" y="1512671"/>
                </a:moveTo>
                <a:cubicBezTo>
                  <a:pt x="300082" y="1512671"/>
                  <a:pt x="314196" y="1526785"/>
                  <a:pt x="314196" y="1544194"/>
                </a:cubicBezTo>
                <a:cubicBezTo>
                  <a:pt x="314196" y="1561603"/>
                  <a:pt x="300082" y="1575717"/>
                  <a:pt x="282673" y="1575717"/>
                </a:cubicBezTo>
                <a:cubicBezTo>
                  <a:pt x="265263" y="1575717"/>
                  <a:pt x="251150" y="1561603"/>
                  <a:pt x="251150" y="1544194"/>
                </a:cubicBezTo>
                <a:cubicBezTo>
                  <a:pt x="251150" y="1526785"/>
                  <a:pt x="265263" y="1512671"/>
                  <a:pt x="282673" y="1512671"/>
                </a:cubicBezTo>
                <a:close/>
                <a:moveTo>
                  <a:pt x="150289" y="1512671"/>
                </a:moveTo>
                <a:cubicBezTo>
                  <a:pt x="167699" y="1512671"/>
                  <a:pt x="181812" y="1526785"/>
                  <a:pt x="181812" y="1544194"/>
                </a:cubicBezTo>
                <a:cubicBezTo>
                  <a:pt x="181812" y="1561603"/>
                  <a:pt x="167699" y="1575717"/>
                  <a:pt x="150289" y="1575717"/>
                </a:cubicBezTo>
                <a:cubicBezTo>
                  <a:pt x="132880" y="1575717"/>
                  <a:pt x="118766" y="1561603"/>
                  <a:pt x="118766" y="1544194"/>
                </a:cubicBezTo>
                <a:cubicBezTo>
                  <a:pt x="118766" y="1526785"/>
                  <a:pt x="132880" y="1512671"/>
                  <a:pt x="150289" y="1512671"/>
                </a:cubicBezTo>
                <a:close/>
                <a:moveTo>
                  <a:pt x="31523" y="1512671"/>
                </a:moveTo>
                <a:cubicBezTo>
                  <a:pt x="48932" y="1512671"/>
                  <a:pt x="63045" y="1526785"/>
                  <a:pt x="63045" y="1544194"/>
                </a:cubicBezTo>
                <a:cubicBezTo>
                  <a:pt x="63045" y="1561603"/>
                  <a:pt x="48932" y="1575717"/>
                  <a:pt x="31523" y="1575717"/>
                </a:cubicBezTo>
                <a:cubicBezTo>
                  <a:pt x="14112" y="1575717"/>
                  <a:pt x="0" y="1561603"/>
                  <a:pt x="0" y="1544194"/>
                </a:cubicBezTo>
                <a:cubicBezTo>
                  <a:pt x="0" y="1526785"/>
                  <a:pt x="14112" y="1512671"/>
                  <a:pt x="31523" y="1512671"/>
                </a:cubicBezTo>
                <a:close/>
                <a:moveTo>
                  <a:pt x="1878794" y="1395568"/>
                </a:moveTo>
                <a:cubicBezTo>
                  <a:pt x="1896205" y="1395568"/>
                  <a:pt x="1910317" y="1409681"/>
                  <a:pt x="1910317" y="1427089"/>
                </a:cubicBezTo>
                <a:cubicBezTo>
                  <a:pt x="1910317" y="1444500"/>
                  <a:pt x="1896205" y="1458612"/>
                  <a:pt x="1878794" y="1458612"/>
                </a:cubicBezTo>
                <a:cubicBezTo>
                  <a:pt x="1861385" y="1458612"/>
                  <a:pt x="1847272" y="1444500"/>
                  <a:pt x="1847272" y="1427089"/>
                </a:cubicBezTo>
                <a:cubicBezTo>
                  <a:pt x="1847272" y="1409681"/>
                  <a:pt x="1861385" y="1395568"/>
                  <a:pt x="1878794" y="1395568"/>
                </a:cubicBezTo>
                <a:close/>
                <a:moveTo>
                  <a:pt x="1760028" y="1395568"/>
                </a:moveTo>
                <a:cubicBezTo>
                  <a:pt x="1777437" y="1395568"/>
                  <a:pt x="1791551" y="1409681"/>
                  <a:pt x="1791551" y="1427089"/>
                </a:cubicBezTo>
                <a:cubicBezTo>
                  <a:pt x="1791551" y="1444500"/>
                  <a:pt x="1777437" y="1458612"/>
                  <a:pt x="1760028" y="1458612"/>
                </a:cubicBezTo>
                <a:cubicBezTo>
                  <a:pt x="1742618" y="1458612"/>
                  <a:pt x="1728505" y="1444500"/>
                  <a:pt x="1728505" y="1427089"/>
                </a:cubicBezTo>
                <a:cubicBezTo>
                  <a:pt x="1728505" y="1409681"/>
                  <a:pt x="1742618" y="1395568"/>
                  <a:pt x="1760028" y="1395568"/>
                </a:cubicBezTo>
                <a:close/>
                <a:moveTo>
                  <a:pt x="1627644" y="1395568"/>
                </a:moveTo>
                <a:cubicBezTo>
                  <a:pt x="1645054" y="1395568"/>
                  <a:pt x="1659167" y="1409681"/>
                  <a:pt x="1659167" y="1427089"/>
                </a:cubicBezTo>
                <a:cubicBezTo>
                  <a:pt x="1659167" y="1444500"/>
                  <a:pt x="1645054" y="1458612"/>
                  <a:pt x="1627644" y="1458612"/>
                </a:cubicBezTo>
                <a:cubicBezTo>
                  <a:pt x="1610235" y="1458612"/>
                  <a:pt x="1596121" y="1444500"/>
                  <a:pt x="1596121" y="1427089"/>
                </a:cubicBezTo>
                <a:cubicBezTo>
                  <a:pt x="1596121" y="1409681"/>
                  <a:pt x="1610235" y="1395568"/>
                  <a:pt x="1627644" y="1395568"/>
                </a:cubicBezTo>
                <a:close/>
                <a:moveTo>
                  <a:pt x="1508878" y="1395568"/>
                </a:moveTo>
                <a:cubicBezTo>
                  <a:pt x="1526287" y="1395568"/>
                  <a:pt x="1540400" y="1409681"/>
                  <a:pt x="1540400" y="1427089"/>
                </a:cubicBezTo>
                <a:cubicBezTo>
                  <a:pt x="1540400" y="1444500"/>
                  <a:pt x="1526287" y="1458612"/>
                  <a:pt x="1508878" y="1458612"/>
                </a:cubicBezTo>
                <a:cubicBezTo>
                  <a:pt x="1491467" y="1458612"/>
                  <a:pt x="1477355" y="1444500"/>
                  <a:pt x="1477355" y="1427089"/>
                </a:cubicBezTo>
                <a:cubicBezTo>
                  <a:pt x="1477355" y="1409681"/>
                  <a:pt x="1491467" y="1395568"/>
                  <a:pt x="1508878" y="1395568"/>
                </a:cubicBezTo>
                <a:close/>
                <a:moveTo>
                  <a:pt x="1383310" y="1395568"/>
                </a:moveTo>
                <a:cubicBezTo>
                  <a:pt x="1400721" y="1395568"/>
                  <a:pt x="1414833" y="1409681"/>
                  <a:pt x="1414833" y="1427089"/>
                </a:cubicBezTo>
                <a:cubicBezTo>
                  <a:pt x="1414833" y="1444500"/>
                  <a:pt x="1400721" y="1458612"/>
                  <a:pt x="1383310" y="1458612"/>
                </a:cubicBezTo>
                <a:cubicBezTo>
                  <a:pt x="1365901" y="1458612"/>
                  <a:pt x="1351788" y="1444500"/>
                  <a:pt x="1351788" y="1427089"/>
                </a:cubicBezTo>
                <a:cubicBezTo>
                  <a:pt x="1351788" y="1409681"/>
                  <a:pt x="1365901" y="1395568"/>
                  <a:pt x="1383310" y="1395568"/>
                </a:cubicBezTo>
                <a:close/>
                <a:moveTo>
                  <a:pt x="1264544" y="1395568"/>
                </a:moveTo>
                <a:cubicBezTo>
                  <a:pt x="1281953" y="1395568"/>
                  <a:pt x="1296067" y="1409681"/>
                  <a:pt x="1296067" y="1427089"/>
                </a:cubicBezTo>
                <a:cubicBezTo>
                  <a:pt x="1296067" y="1444500"/>
                  <a:pt x="1281953" y="1458612"/>
                  <a:pt x="1264544" y="1458612"/>
                </a:cubicBezTo>
                <a:cubicBezTo>
                  <a:pt x="1247134" y="1458612"/>
                  <a:pt x="1233021" y="1444500"/>
                  <a:pt x="1233021" y="1427089"/>
                </a:cubicBezTo>
                <a:cubicBezTo>
                  <a:pt x="1233021" y="1409681"/>
                  <a:pt x="1247134" y="1395568"/>
                  <a:pt x="1264544" y="1395568"/>
                </a:cubicBezTo>
                <a:close/>
                <a:moveTo>
                  <a:pt x="1132160" y="1395568"/>
                </a:moveTo>
                <a:cubicBezTo>
                  <a:pt x="1149570" y="1395568"/>
                  <a:pt x="1163683" y="1409681"/>
                  <a:pt x="1163683" y="1427089"/>
                </a:cubicBezTo>
                <a:cubicBezTo>
                  <a:pt x="1163683" y="1444500"/>
                  <a:pt x="1149570" y="1458612"/>
                  <a:pt x="1132160" y="1458612"/>
                </a:cubicBezTo>
                <a:cubicBezTo>
                  <a:pt x="1114751" y="1458612"/>
                  <a:pt x="1100637" y="1444500"/>
                  <a:pt x="1100637" y="1427089"/>
                </a:cubicBezTo>
                <a:cubicBezTo>
                  <a:pt x="1100637" y="1409681"/>
                  <a:pt x="1114751" y="1395568"/>
                  <a:pt x="1132160" y="1395568"/>
                </a:cubicBezTo>
                <a:close/>
                <a:moveTo>
                  <a:pt x="1013394" y="1395568"/>
                </a:moveTo>
                <a:cubicBezTo>
                  <a:pt x="1030803" y="1395568"/>
                  <a:pt x="1044916" y="1409681"/>
                  <a:pt x="1044916" y="1427089"/>
                </a:cubicBezTo>
                <a:cubicBezTo>
                  <a:pt x="1044916" y="1444500"/>
                  <a:pt x="1030803" y="1458612"/>
                  <a:pt x="1013394" y="1458612"/>
                </a:cubicBezTo>
                <a:cubicBezTo>
                  <a:pt x="995983" y="1458612"/>
                  <a:pt x="981871" y="1444500"/>
                  <a:pt x="981871" y="1427089"/>
                </a:cubicBezTo>
                <a:cubicBezTo>
                  <a:pt x="981871" y="1409681"/>
                  <a:pt x="995983" y="1395568"/>
                  <a:pt x="1013394" y="1395568"/>
                </a:cubicBezTo>
                <a:close/>
                <a:moveTo>
                  <a:pt x="896923" y="1395568"/>
                </a:moveTo>
                <a:cubicBezTo>
                  <a:pt x="914334" y="1395568"/>
                  <a:pt x="928446" y="1409681"/>
                  <a:pt x="928446" y="1427089"/>
                </a:cubicBezTo>
                <a:cubicBezTo>
                  <a:pt x="928446" y="1444500"/>
                  <a:pt x="914334" y="1458612"/>
                  <a:pt x="896923" y="1458612"/>
                </a:cubicBezTo>
                <a:cubicBezTo>
                  <a:pt x="879514" y="1458612"/>
                  <a:pt x="865400" y="1444500"/>
                  <a:pt x="865400" y="1427089"/>
                </a:cubicBezTo>
                <a:cubicBezTo>
                  <a:pt x="865400" y="1409681"/>
                  <a:pt x="879514" y="1395568"/>
                  <a:pt x="896923" y="1395568"/>
                </a:cubicBezTo>
                <a:close/>
                <a:moveTo>
                  <a:pt x="778157" y="1395568"/>
                </a:moveTo>
                <a:cubicBezTo>
                  <a:pt x="795566" y="1395568"/>
                  <a:pt x="809680" y="1409681"/>
                  <a:pt x="809680" y="1427089"/>
                </a:cubicBezTo>
                <a:cubicBezTo>
                  <a:pt x="809680" y="1444500"/>
                  <a:pt x="795566" y="1458612"/>
                  <a:pt x="778157" y="1458612"/>
                </a:cubicBezTo>
                <a:cubicBezTo>
                  <a:pt x="760747" y="1458612"/>
                  <a:pt x="746634" y="1444500"/>
                  <a:pt x="746634" y="1427089"/>
                </a:cubicBezTo>
                <a:cubicBezTo>
                  <a:pt x="746634" y="1409681"/>
                  <a:pt x="760747" y="1395568"/>
                  <a:pt x="778157" y="1395568"/>
                </a:cubicBezTo>
                <a:close/>
                <a:moveTo>
                  <a:pt x="645773" y="1395568"/>
                </a:moveTo>
                <a:cubicBezTo>
                  <a:pt x="663183" y="1395568"/>
                  <a:pt x="677296" y="1409681"/>
                  <a:pt x="677296" y="1427089"/>
                </a:cubicBezTo>
                <a:cubicBezTo>
                  <a:pt x="677296" y="1444500"/>
                  <a:pt x="663183" y="1458612"/>
                  <a:pt x="645773" y="1458612"/>
                </a:cubicBezTo>
                <a:cubicBezTo>
                  <a:pt x="628364" y="1458612"/>
                  <a:pt x="614250" y="1444500"/>
                  <a:pt x="614250" y="1427089"/>
                </a:cubicBezTo>
                <a:cubicBezTo>
                  <a:pt x="614250" y="1409681"/>
                  <a:pt x="628364" y="1395568"/>
                  <a:pt x="645773" y="1395568"/>
                </a:cubicBezTo>
                <a:close/>
                <a:moveTo>
                  <a:pt x="527007" y="1395568"/>
                </a:moveTo>
                <a:cubicBezTo>
                  <a:pt x="544416" y="1395568"/>
                  <a:pt x="558529" y="1409681"/>
                  <a:pt x="558529" y="1427089"/>
                </a:cubicBezTo>
                <a:cubicBezTo>
                  <a:pt x="558529" y="1444500"/>
                  <a:pt x="544416" y="1458612"/>
                  <a:pt x="527007" y="1458612"/>
                </a:cubicBezTo>
                <a:cubicBezTo>
                  <a:pt x="509596" y="1458612"/>
                  <a:pt x="495484" y="1444500"/>
                  <a:pt x="495484" y="1427089"/>
                </a:cubicBezTo>
                <a:cubicBezTo>
                  <a:pt x="495484" y="1409681"/>
                  <a:pt x="509596" y="1395568"/>
                  <a:pt x="527007" y="1395568"/>
                </a:cubicBezTo>
                <a:close/>
                <a:moveTo>
                  <a:pt x="401439" y="1395568"/>
                </a:moveTo>
                <a:cubicBezTo>
                  <a:pt x="418850" y="1395568"/>
                  <a:pt x="432962" y="1409681"/>
                  <a:pt x="432962" y="1427089"/>
                </a:cubicBezTo>
                <a:cubicBezTo>
                  <a:pt x="432962" y="1444500"/>
                  <a:pt x="418850" y="1458612"/>
                  <a:pt x="401439" y="1458612"/>
                </a:cubicBezTo>
                <a:cubicBezTo>
                  <a:pt x="384030" y="1458612"/>
                  <a:pt x="369917" y="1444500"/>
                  <a:pt x="369917" y="1427089"/>
                </a:cubicBezTo>
                <a:cubicBezTo>
                  <a:pt x="369917" y="1409681"/>
                  <a:pt x="384030" y="1395568"/>
                  <a:pt x="401439" y="1395568"/>
                </a:cubicBezTo>
                <a:close/>
                <a:moveTo>
                  <a:pt x="282673" y="1395568"/>
                </a:moveTo>
                <a:cubicBezTo>
                  <a:pt x="300082" y="1395568"/>
                  <a:pt x="314196" y="1409681"/>
                  <a:pt x="314196" y="1427089"/>
                </a:cubicBezTo>
                <a:cubicBezTo>
                  <a:pt x="314196" y="1444500"/>
                  <a:pt x="300082" y="1458612"/>
                  <a:pt x="282673" y="1458612"/>
                </a:cubicBezTo>
                <a:cubicBezTo>
                  <a:pt x="265263" y="1458612"/>
                  <a:pt x="251150" y="1444500"/>
                  <a:pt x="251150" y="1427089"/>
                </a:cubicBezTo>
                <a:cubicBezTo>
                  <a:pt x="251150" y="1409681"/>
                  <a:pt x="265263" y="1395568"/>
                  <a:pt x="282673" y="1395568"/>
                </a:cubicBezTo>
                <a:close/>
                <a:moveTo>
                  <a:pt x="150289" y="1395568"/>
                </a:moveTo>
                <a:cubicBezTo>
                  <a:pt x="167699" y="1395568"/>
                  <a:pt x="181812" y="1409681"/>
                  <a:pt x="181812" y="1427089"/>
                </a:cubicBezTo>
                <a:cubicBezTo>
                  <a:pt x="181812" y="1444500"/>
                  <a:pt x="167699" y="1458612"/>
                  <a:pt x="150289" y="1458612"/>
                </a:cubicBezTo>
                <a:cubicBezTo>
                  <a:pt x="132880" y="1458612"/>
                  <a:pt x="118766" y="1444500"/>
                  <a:pt x="118766" y="1427089"/>
                </a:cubicBezTo>
                <a:cubicBezTo>
                  <a:pt x="118766" y="1409681"/>
                  <a:pt x="132880" y="1395568"/>
                  <a:pt x="150289" y="1395568"/>
                </a:cubicBezTo>
                <a:close/>
                <a:moveTo>
                  <a:pt x="31523" y="1395568"/>
                </a:moveTo>
                <a:cubicBezTo>
                  <a:pt x="48932" y="1395568"/>
                  <a:pt x="63045" y="1409681"/>
                  <a:pt x="63045" y="1427089"/>
                </a:cubicBezTo>
                <a:cubicBezTo>
                  <a:pt x="63045" y="1444500"/>
                  <a:pt x="48932" y="1458612"/>
                  <a:pt x="31523" y="1458612"/>
                </a:cubicBezTo>
                <a:cubicBezTo>
                  <a:pt x="14112" y="1458612"/>
                  <a:pt x="0" y="1444500"/>
                  <a:pt x="0" y="1427089"/>
                </a:cubicBezTo>
                <a:cubicBezTo>
                  <a:pt x="0" y="1409681"/>
                  <a:pt x="14112" y="1395568"/>
                  <a:pt x="31523" y="1395568"/>
                </a:cubicBezTo>
                <a:close/>
                <a:moveTo>
                  <a:pt x="1878794" y="1278463"/>
                </a:moveTo>
                <a:cubicBezTo>
                  <a:pt x="1896205" y="1278463"/>
                  <a:pt x="1910317" y="1292576"/>
                  <a:pt x="1910317" y="1309985"/>
                </a:cubicBezTo>
                <a:cubicBezTo>
                  <a:pt x="1910317" y="1327395"/>
                  <a:pt x="1896205" y="1341508"/>
                  <a:pt x="1878794" y="1341508"/>
                </a:cubicBezTo>
                <a:cubicBezTo>
                  <a:pt x="1861385" y="1341508"/>
                  <a:pt x="1847272" y="1327395"/>
                  <a:pt x="1847272" y="1309985"/>
                </a:cubicBezTo>
                <a:cubicBezTo>
                  <a:pt x="1847272" y="1292576"/>
                  <a:pt x="1861385" y="1278463"/>
                  <a:pt x="1878794" y="1278463"/>
                </a:cubicBezTo>
                <a:close/>
                <a:moveTo>
                  <a:pt x="1760028" y="1278463"/>
                </a:moveTo>
                <a:cubicBezTo>
                  <a:pt x="1777437" y="1278463"/>
                  <a:pt x="1791551" y="1292576"/>
                  <a:pt x="1791551" y="1309985"/>
                </a:cubicBezTo>
                <a:cubicBezTo>
                  <a:pt x="1791551" y="1327395"/>
                  <a:pt x="1777437" y="1341508"/>
                  <a:pt x="1760028" y="1341508"/>
                </a:cubicBezTo>
                <a:cubicBezTo>
                  <a:pt x="1742618" y="1341508"/>
                  <a:pt x="1728505" y="1327395"/>
                  <a:pt x="1728505" y="1309985"/>
                </a:cubicBezTo>
                <a:cubicBezTo>
                  <a:pt x="1728505" y="1292576"/>
                  <a:pt x="1742618" y="1278463"/>
                  <a:pt x="1760028" y="1278463"/>
                </a:cubicBezTo>
                <a:close/>
                <a:moveTo>
                  <a:pt x="1627644" y="1278463"/>
                </a:moveTo>
                <a:cubicBezTo>
                  <a:pt x="1645054" y="1278463"/>
                  <a:pt x="1659167" y="1292576"/>
                  <a:pt x="1659167" y="1309985"/>
                </a:cubicBezTo>
                <a:cubicBezTo>
                  <a:pt x="1659167" y="1327395"/>
                  <a:pt x="1645054" y="1341508"/>
                  <a:pt x="1627644" y="1341508"/>
                </a:cubicBezTo>
                <a:cubicBezTo>
                  <a:pt x="1610235" y="1341508"/>
                  <a:pt x="1596121" y="1327395"/>
                  <a:pt x="1596121" y="1309985"/>
                </a:cubicBezTo>
                <a:cubicBezTo>
                  <a:pt x="1596121" y="1292576"/>
                  <a:pt x="1610235" y="1278463"/>
                  <a:pt x="1627644" y="1278463"/>
                </a:cubicBezTo>
                <a:close/>
                <a:moveTo>
                  <a:pt x="1508878" y="1278463"/>
                </a:moveTo>
                <a:cubicBezTo>
                  <a:pt x="1526287" y="1278463"/>
                  <a:pt x="1540400" y="1292576"/>
                  <a:pt x="1540400" y="1309985"/>
                </a:cubicBezTo>
                <a:cubicBezTo>
                  <a:pt x="1540400" y="1327395"/>
                  <a:pt x="1526287" y="1341508"/>
                  <a:pt x="1508878" y="1341508"/>
                </a:cubicBezTo>
                <a:cubicBezTo>
                  <a:pt x="1491467" y="1341508"/>
                  <a:pt x="1477355" y="1327395"/>
                  <a:pt x="1477355" y="1309985"/>
                </a:cubicBezTo>
                <a:cubicBezTo>
                  <a:pt x="1477355" y="1292576"/>
                  <a:pt x="1491467" y="1278463"/>
                  <a:pt x="1508878" y="1278463"/>
                </a:cubicBezTo>
                <a:close/>
                <a:moveTo>
                  <a:pt x="1383310" y="1278463"/>
                </a:moveTo>
                <a:cubicBezTo>
                  <a:pt x="1400721" y="1278463"/>
                  <a:pt x="1414833" y="1292576"/>
                  <a:pt x="1414833" y="1309985"/>
                </a:cubicBezTo>
                <a:cubicBezTo>
                  <a:pt x="1414833" y="1327395"/>
                  <a:pt x="1400721" y="1341508"/>
                  <a:pt x="1383310" y="1341508"/>
                </a:cubicBezTo>
                <a:cubicBezTo>
                  <a:pt x="1365901" y="1341508"/>
                  <a:pt x="1351788" y="1327395"/>
                  <a:pt x="1351788" y="1309985"/>
                </a:cubicBezTo>
                <a:cubicBezTo>
                  <a:pt x="1351788" y="1292576"/>
                  <a:pt x="1365901" y="1278463"/>
                  <a:pt x="1383310" y="1278463"/>
                </a:cubicBezTo>
                <a:close/>
                <a:moveTo>
                  <a:pt x="1264544" y="1278463"/>
                </a:moveTo>
                <a:cubicBezTo>
                  <a:pt x="1281953" y="1278463"/>
                  <a:pt x="1296067" y="1292576"/>
                  <a:pt x="1296067" y="1309985"/>
                </a:cubicBezTo>
                <a:cubicBezTo>
                  <a:pt x="1296067" y="1327395"/>
                  <a:pt x="1281953" y="1341508"/>
                  <a:pt x="1264544" y="1341508"/>
                </a:cubicBezTo>
                <a:cubicBezTo>
                  <a:pt x="1247134" y="1341508"/>
                  <a:pt x="1233021" y="1327395"/>
                  <a:pt x="1233021" y="1309985"/>
                </a:cubicBezTo>
                <a:cubicBezTo>
                  <a:pt x="1233021" y="1292576"/>
                  <a:pt x="1247134" y="1278463"/>
                  <a:pt x="1264544" y="1278463"/>
                </a:cubicBezTo>
                <a:close/>
                <a:moveTo>
                  <a:pt x="1132160" y="1278463"/>
                </a:moveTo>
                <a:cubicBezTo>
                  <a:pt x="1149570" y="1278463"/>
                  <a:pt x="1163683" y="1292576"/>
                  <a:pt x="1163683" y="1309985"/>
                </a:cubicBezTo>
                <a:cubicBezTo>
                  <a:pt x="1163683" y="1327395"/>
                  <a:pt x="1149570" y="1341508"/>
                  <a:pt x="1132160" y="1341508"/>
                </a:cubicBezTo>
                <a:cubicBezTo>
                  <a:pt x="1114751" y="1341508"/>
                  <a:pt x="1100637" y="1327395"/>
                  <a:pt x="1100637" y="1309985"/>
                </a:cubicBezTo>
                <a:cubicBezTo>
                  <a:pt x="1100637" y="1292576"/>
                  <a:pt x="1114751" y="1278463"/>
                  <a:pt x="1132160" y="1278463"/>
                </a:cubicBezTo>
                <a:close/>
                <a:moveTo>
                  <a:pt x="1013394" y="1278463"/>
                </a:moveTo>
                <a:cubicBezTo>
                  <a:pt x="1030803" y="1278463"/>
                  <a:pt x="1044916" y="1292576"/>
                  <a:pt x="1044916" y="1309985"/>
                </a:cubicBezTo>
                <a:cubicBezTo>
                  <a:pt x="1044916" y="1327395"/>
                  <a:pt x="1030803" y="1341508"/>
                  <a:pt x="1013394" y="1341508"/>
                </a:cubicBezTo>
                <a:cubicBezTo>
                  <a:pt x="995983" y="1341508"/>
                  <a:pt x="981871" y="1327395"/>
                  <a:pt x="981871" y="1309985"/>
                </a:cubicBezTo>
                <a:cubicBezTo>
                  <a:pt x="981871" y="1292576"/>
                  <a:pt x="995983" y="1278463"/>
                  <a:pt x="1013394" y="1278463"/>
                </a:cubicBezTo>
                <a:close/>
                <a:moveTo>
                  <a:pt x="896923" y="1278463"/>
                </a:moveTo>
                <a:cubicBezTo>
                  <a:pt x="914334" y="1278463"/>
                  <a:pt x="928446" y="1292576"/>
                  <a:pt x="928446" y="1309985"/>
                </a:cubicBezTo>
                <a:cubicBezTo>
                  <a:pt x="928446" y="1327395"/>
                  <a:pt x="914334" y="1341508"/>
                  <a:pt x="896923" y="1341508"/>
                </a:cubicBezTo>
                <a:cubicBezTo>
                  <a:pt x="879514" y="1341508"/>
                  <a:pt x="865400" y="1327395"/>
                  <a:pt x="865400" y="1309985"/>
                </a:cubicBezTo>
                <a:cubicBezTo>
                  <a:pt x="865400" y="1292576"/>
                  <a:pt x="879514" y="1278463"/>
                  <a:pt x="896923" y="1278463"/>
                </a:cubicBezTo>
                <a:close/>
                <a:moveTo>
                  <a:pt x="778157" y="1278463"/>
                </a:moveTo>
                <a:cubicBezTo>
                  <a:pt x="795566" y="1278463"/>
                  <a:pt x="809680" y="1292576"/>
                  <a:pt x="809680" y="1309985"/>
                </a:cubicBezTo>
                <a:cubicBezTo>
                  <a:pt x="809680" y="1327395"/>
                  <a:pt x="795566" y="1341508"/>
                  <a:pt x="778157" y="1341508"/>
                </a:cubicBezTo>
                <a:cubicBezTo>
                  <a:pt x="760747" y="1341508"/>
                  <a:pt x="746634" y="1327395"/>
                  <a:pt x="746634" y="1309985"/>
                </a:cubicBezTo>
                <a:cubicBezTo>
                  <a:pt x="746634" y="1292576"/>
                  <a:pt x="760747" y="1278463"/>
                  <a:pt x="778157" y="1278463"/>
                </a:cubicBezTo>
                <a:close/>
                <a:moveTo>
                  <a:pt x="645773" y="1278463"/>
                </a:moveTo>
                <a:cubicBezTo>
                  <a:pt x="663183" y="1278463"/>
                  <a:pt x="677296" y="1292576"/>
                  <a:pt x="677296" y="1309985"/>
                </a:cubicBezTo>
                <a:cubicBezTo>
                  <a:pt x="677296" y="1327395"/>
                  <a:pt x="663183" y="1341508"/>
                  <a:pt x="645773" y="1341508"/>
                </a:cubicBezTo>
                <a:cubicBezTo>
                  <a:pt x="628364" y="1341508"/>
                  <a:pt x="614250" y="1327395"/>
                  <a:pt x="614250" y="1309985"/>
                </a:cubicBezTo>
                <a:cubicBezTo>
                  <a:pt x="614250" y="1292576"/>
                  <a:pt x="628364" y="1278463"/>
                  <a:pt x="645773" y="1278463"/>
                </a:cubicBezTo>
                <a:close/>
                <a:moveTo>
                  <a:pt x="527007" y="1278463"/>
                </a:moveTo>
                <a:cubicBezTo>
                  <a:pt x="544416" y="1278463"/>
                  <a:pt x="558529" y="1292576"/>
                  <a:pt x="558529" y="1309985"/>
                </a:cubicBezTo>
                <a:cubicBezTo>
                  <a:pt x="558529" y="1327395"/>
                  <a:pt x="544416" y="1341508"/>
                  <a:pt x="527007" y="1341508"/>
                </a:cubicBezTo>
                <a:cubicBezTo>
                  <a:pt x="509596" y="1341508"/>
                  <a:pt x="495484" y="1327395"/>
                  <a:pt x="495484" y="1309985"/>
                </a:cubicBezTo>
                <a:cubicBezTo>
                  <a:pt x="495484" y="1292576"/>
                  <a:pt x="509596" y="1278463"/>
                  <a:pt x="527007" y="1278463"/>
                </a:cubicBezTo>
                <a:close/>
                <a:moveTo>
                  <a:pt x="401439" y="1278463"/>
                </a:moveTo>
                <a:cubicBezTo>
                  <a:pt x="418850" y="1278463"/>
                  <a:pt x="432962" y="1292576"/>
                  <a:pt x="432962" y="1309985"/>
                </a:cubicBezTo>
                <a:cubicBezTo>
                  <a:pt x="432962" y="1327395"/>
                  <a:pt x="418850" y="1341508"/>
                  <a:pt x="401439" y="1341508"/>
                </a:cubicBezTo>
                <a:cubicBezTo>
                  <a:pt x="384030" y="1341508"/>
                  <a:pt x="369917" y="1327395"/>
                  <a:pt x="369917" y="1309985"/>
                </a:cubicBezTo>
                <a:cubicBezTo>
                  <a:pt x="369917" y="1292576"/>
                  <a:pt x="384030" y="1278463"/>
                  <a:pt x="401439" y="1278463"/>
                </a:cubicBezTo>
                <a:close/>
                <a:moveTo>
                  <a:pt x="282673" y="1278463"/>
                </a:moveTo>
                <a:cubicBezTo>
                  <a:pt x="300082" y="1278463"/>
                  <a:pt x="314196" y="1292576"/>
                  <a:pt x="314196" y="1309985"/>
                </a:cubicBezTo>
                <a:cubicBezTo>
                  <a:pt x="314196" y="1327395"/>
                  <a:pt x="300082" y="1341508"/>
                  <a:pt x="282673" y="1341508"/>
                </a:cubicBezTo>
                <a:cubicBezTo>
                  <a:pt x="265263" y="1341508"/>
                  <a:pt x="251150" y="1327395"/>
                  <a:pt x="251150" y="1309985"/>
                </a:cubicBezTo>
                <a:cubicBezTo>
                  <a:pt x="251150" y="1292576"/>
                  <a:pt x="265263" y="1278463"/>
                  <a:pt x="282673" y="1278463"/>
                </a:cubicBezTo>
                <a:close/>
                <a:moveTo>
                  <a:pt x="150289" y="1278463"/>
                </a:moveTo>
                <a:cubicBezTo>
                  <a:pt x="167699" y="1278463"/>
                  <a:pt x="181812" y="1292576"/>
                  <a:pt x="181812" y="1309985"/>
                </a:cubicBezTo>
                <a:cubicBezTo>
                  <a:pt x="181812" y="1327395"/>
                  <a:pt x="167699" y="1341508"/>
                  <a:pt x="150289" y="1341508"/>
                </a:cubicBezTo>
                <a:cubicBezTo>
                  <a:pt x="132880" y="1341508"/>
                  <a:pt x="118766" y="1327395"/>
                  <a:pt x="118766" y="1309985"/>
                </a:cubicBezTo>
                <a:cubicBezTo>
                  <a:pt x="118766" y="1292576"/>
                  <a:pt x="132880" y="1278463"/>
                  <a:pt x="150289" y="1278463"/>
                </a:cubicBezTo>
                <a:close/>
                <a:moveTo>
                  <a:pt x="31523" y="1278463"/>
                </a:moveTo>
                <a:cubicBezTo>
                  <a:pt x="48932" y="1278463"/>
                  <a:pt x="63045" y="1292576"/>
                  <a:pt x="63045" y="1309985"/>
                </a:cubicBezTo>
                <a:cubicBezTo>
                  <a:pt x="63045" y="1327395"/>
                  <a:pt x="48932" y="1341508"/>
                  <a:pt x="31523" y="1341508"/>
                </a:cubicBezTo>
                <a:cubicBezTo>
                  <a:pt x="14112" y="1341508"/>
                  <a:pt x="0" y="1327395"/>
                  <a:pt x="0" y="1309985"/>
                </a:cubicBezTo>
                <a:cubicBezTo>
                  <a:pt x="0" y="1292576"/>
                  <a:pt x="14112" y="1278463"/>
                  <a:pt x="31523" y="1278463"/>
                </a:cubicBezTo>
                <a:close/>
                <a:moveTo>
                  <a:pt x="1878794" y="1161359"/>
                </a:moveTo>
                <a:cubicBezTo>
                  <a:pt x="1896205" y="1161359"/>
                  <a:pt x="1910317" y="1175471"/>
                  <a:pt x="1910317" y="1192882"/>
                </a:cubicBezTo>
                <a:cubicBezTo>
                  <a:pt x="1910317" y="1210290"/>
                  <a:pt x="1896205" y="1224403"/>
                  <a:pt x="1878794" y="1224403"/>
                </a:cubicBezTo>
                <a:cubicBezTo>
                  <a:pt x="1861385" y="1224403"/>
                  <a:pt x="1847272" y="1210290"/>
                  <a:pt x="1847272" y="1192882"/>
                </a:cubicBezTo>
                <a:cubicBezTo>
                  <a:pt x="1847272" y="1175471"/>
                  <a:pt x="1861385" y="1161359"/>
                  <a:pt x="1878794" y="1161359"/>
                </a:cubicBezTo>
                <a:close/>
                <a:moveTo>
                  <a:pt x="1760028" y="1161359"/>
                </a:moveTo>
                <a:cubicBezTo>
                  <a:pt x="1777437" y="1161359"/>
                  <a:pt x="1791551" y="1175471"/>
                  <a:pt x="1791551" y="1192882"/>
                </a:cubicBezTo>
                <a:cubicBezTo>
                  <a:pt x="1791551" y="1210290"/>
                  <a:pt x="1777437" y="1224403"/>
                  <a:pt x="1760028" y="1224403"/>
                </a:cubicBezTo>
                <a:cubicBezTo>
                  <a:pt x="1742618" y="1224403"/>
                  <a:pt x="1728505" y="1210290"/>
                  <a:pt x="1728505" y="1192882"/>
                </a:cubicBezTo>
                <a:cubicBezTo>
                  <a:pt x="1728505" y="1175471"/>
                  <a:pt x="1742618" y="1161359"/>
                  <a:pt x="1760028" y="1161359"/>
                </a:cubicBezTo>
                <a:close/>
                <a:moveTo>
                  <a:pt x="1627644" y="1161359"/>
                </a:moveTo>
                <a:cubicBezTo>
                  <a:pt x="1645054" y="1161359"/>
                  <a:pt x="1659167" y="1175471"/>
                  <a:pt x="1659167" y="1192882"/>
                </a:cubicBezTo>
                <a:cubicBezTo>
                  <a:pt x="1659167" y="1210290"/>
                  <a:pt x="1645054" y="1224403"/>
                  <a:pt x="1627644" y="1224403"/>
                </a:cubicBezTo>
                <a:cubicBezTo>
                  <a:pt x="1610235" y="1224403"/>
                  <a:pt x="1596121" y="1210290"/>
                  <a:pt x="1596121" y="1192882"/>
                </a:cubicBezTo>
                <a:cubicBezTo>
                  <a:pt x="1596121" y="1175471"/>
                  <a:pt x="1610235" y="1161359"/>
                  <a:pt x="1627644" y="1161359"/>
                </a:cubicBezTo>
                <a:close/>
                <a:moveTo>
                  <a:pt x="1508878" y="1161359"/>
                </a:moveTo>
                <a:cubicBezTo>
                  <a:pt x="1526287" y="1161359"/>
                  <a:pt x="1540400" y="1175471"/>
                  <a:pt x="1540400" y="1192882"/>
                </a:cubicBezTo>
                <a:cubicBezTo>
                  <a:pt x="1540400" y="1210290"/>
                  <a:pt x="1526287" y="1224403"/>
                  <a:pt x="1508878" y="1224403"/>
                </a:cubicBezTo>
                <a:cubicBezTo>
                  <a:pt x="1491467" y="1224403"/>
                  <a:pt x="1477355" y="1210290"/>
                  <a:pt x="1477355" y="1192882"/>
                </a:cubicBezTo>
                <a:cubicBezTo>
                  <a:pt x="1477355" y="1175471"/>
                  <a:pt x="1491467" y="1161359"/>
                  <a:pt x="1508878" y="1161359"/>
                </a:cubicBezTo>
                <a:close/>
                <a:moveTo>
                  <a:pt x="1383310" y="1161359"/>
                </a:moveTo>
                <a:cubicBezTo>
                  <a:pt x="1400721" y="1161359"/>
                  <a:pt x="1414833" y="1175471"/>
                  <a:pt x="1414833" y="1192882"/>
                </a:cubicBezTo>
                <a:cubicBezTo>
                  <a:pt x="1414833" y="1210290"/>
                  <a:pt x="1400721" y="1224403"/>
                  <a:pt x="1383310" y="1224403"/>
                </a:cubicBezTo>
                <a:cubicBezTo>
                  <a:pt x="1365901" y="1224403"/>
                  <a:pt x="1351788" y="1210290"/>
                  <a:pt x="1351788" y="1192882"/>
                </a:cubicBezTo>
                <a:cubicBezTo>
                  <a:pt x="1351788" y="1175471"/>
                  <a:pt x="1365901" y="1161359"/>
                  <a:pt x="1383310" y="1161359"/>
                </a:cubicBezTo>
                <a:close/>
                <a:moveTo>
                  <a:pt x="1264544" y="1161359"/>
                </a:moveTo>
                <a:cubicBezTo>
                  <a:pt x="1281953" y="1161359"/>
                  <a:pt x="1296067" y="1175471"/>
                  <a:pt x="1296067" y="1192882"/>
                </a:cubicBezTo>
                <a:cubicBezTo>
                  <a:pt x="1296067" y="1210290"/>
                  <a:pt x="1281953" y="1224403"/>
                  <a:pt x="1264544" y="1224403"/>
                </a:cubicBezTo>
                <a:cubicBezTo>
                  <a:pt x="1247134" y="1224403"/>
                  <a:pt x="1233021" y="1210290"/>
                  <a:pt x="1233021" y="1192882"/>
                </a:cubicBezTo>
                <a:cubicBezTo>
                  <a:pt x="1233021" y="1175471"/>
                  <a:pt x="1247134" y="1161359"/>
                  <a:pt x="1264544" y="1161359"/>
                </a:cubicBezTo>
                <a:close/>
                <a:moveTo>
                  <a:pt x="1132160" y="1161359"/>
                </a:moveTo>
                <a:cubicBezTo>
                  <a:pt x="1149570" y="1161359"/>
                  <a:pt x="1163683" y="1175471"/>
                  <a:pt x="1163683" y="1192882"/>
                </a:cubicBezTo>
                <a:cubicBezTo>
                  <a:pt x="1163683" y="1210290"/>
                  <a:pt x="1149570" y="1224403"/>
                  <a:pt x="1132160" y="1224403"/>
                </a:cubicBezTo>
                <a:cubicBezTo>
                  <a:pt x="1114751" y="1224403"/>
                  <a:pt x="1100637" y="1210290"/>
                  <a:pt x="1100637" y="1192882"/>
                </a:cubicBezTo>
                <a:cubicBezTo>
                  <a:pt x="1100637" y="1175471"/>
                  <a:pt x="1114751" y="1161359"/>
                  <a:pt x="1132160" y="1161359"/>
                </a:cubicBezTo>
                <a:close/>
                <a:moveTo>
                  <a:pt x="1013394" y="1161359"/>
                </a:moveTo>
                <a:cubicBezTo>
                  <a:pt x="1030803" y="1161359"/>
                  <a:pt x="1044916" y="1175471"/>
                  <a:pt x="1044916" y="1192882"/>
                </a:cubicBezTo>
                <a:cubicBezTo>
                  <a:pt x="1044916" y="1210290"/>
                  <a:pt x="1030803" y="1224403"/>
                  <a:pt x="1013394" y="1224403"/>
                </a:cubicBezTo>
                <a:cubicBezTo>
                  <a:pt x="995983" y="1224403"/>
                  <a:pt x="981871" y="1210290"/>
                  <a:pt x="981871" y="1192882"/>
                </a:cubicBezTo>
                <a:cubicBezTo>
                  <a:pt x="981871" y="1175471"/>
                  <a:pt x="995983" y="1161359"/>
                  <a:pt x="1013394" y="1161359"/>
                </a:cubicBezTo>
                <a:close/>
                <a:moveTo>
                  <a:pt x="896923" y="1161359"/>
                </a:moveTo>
                <a:cubicBezTo>
                  <a:pt x="914334" y="1161359"/>
                  <a:pt x="928446" y="1175471"/>
                  <a:pt x="928446" y="1192882"/>
                </a:cubicBezTo>
                <a:cubicBezTo>
                  <a:pt x="928446" y="1210290"/>
                  <a:pt x="914334" y="1224403"/>
                  <a:pt x="896923" y="1224403"/>
                </a:cubicBezTo>
                <a:cubicBezTo>
                  <a:pt x="879514" y="1224403"/>
                  <a:pt x="865400" y="1210290"/>
                  <a:pt x="865400" y="1192882"/>
                </a:cubicBezTo>
                <a:cubicBezTo>
                  <a:pt x="865400" y="1175471"/>
                  <a:pt x="879514" y="1161359"/>
                  <a:pt x="896923" y="1161359"/>
                </a:cubicBezTo>
                <a:close/>
                <a:moveTo>
                  <a:pt x="778157" y="1161359"/>
                </a:moveTo>
                <a:cubicBezTo>
                  <a:pt x="795566" y="1161359"/>
                  <a:pt x="809680" y="1175471"/>
                  <a:pt x="809680" y="1192882"/>
                </a:cubicBezTo>
                <a:cubicBezTo>
                  <a:pt x="809680" y="1210290"/>
                  <a:pt x="795566" y="1224403"/>
                  <a:pt x="778157" y="1224403"/>
                </a:cubicBezTo>
                <a:cubicBezTo>
                  <a:pt x="760747" y="1224403"/>
                  <a:pt x="746634" y="1210290"/>
                  <a:pt x="746634" y="1192882"/>
                </a:cubicBezTo>
                <a:cubicBezTo>
                  <a:pt x="746634" y="1175471"/>
                  <a:pt x="760747" y="1161359"/>
                  <a:pt x="778157" y="1161359"/>
                </a:cubicBezTo>
                <a:close/>
                <a:moveTo>
                  <a:pt x="645773" y="1161359"/>
                </a:moveTo>
                <a:cubicBezTo>
                  <a:pt x="663183" y="1161359"/>
                  <a:pt x="677296" y="1175471"/>
                  <a:pt x="677296" y="1192882"/>
                </a:cubicBezTo>
                <a:cubicBezTo>
                  <a:pt x="677296" y="1210290"/>
                  <a:pt x="663183" y="1224403"/>
                  <a:pt x="645773" y="1224403"/>
                </a:cubicBezTo>
                <a:cubicBezTo>
                  <a:pt x="628364" y="1224403"/>
                  <a:pt x="614250" y="1210290"/>
                  <a:pt x="614250" y="1192882"/>
                </a:cubicBezTo>
                <a:cubicBezTo>
                  <a:pt x="614250" y="1175471"/>
                  <a:pt x="628364" y="1161359"/>
                  <a:pt x="645773" y="1161359"/>
                </a:cubicBezTo>
                <a:close/>
                <a:moveTo>
                  <a:pt x="527007" y="1161359"/>
                </a:moveTo>
                <a:cubicBezTo>
                  <a:pt x="544416" y="1161359"/>
                  <a:pt x="558529" y="1175471"/>
                  <a:pt x="558529" y="1192882"/>
                </a:cubicBezTo>
                <a:cubicBezTo>
                  <a:pt x="558529" y="1210290"/>
                  <a:pt x="544416" y="1224403"/>
                  <a:pt x="527007" y="1224403"/>
                </a:cubicBezTo>
                <a:cubicBezTo>
                  <a:pt x="509596" y="1224403"/>
                  <a:pt x="495484" y="1210290"/>
                  <a:pt x="495484" y="1192882"/>
                </a:cubicBezTo>
                <a:cubicBezTo>
                  <a:pt x="495484" y="1175471"/>
                  <a:pt x="509596" y="1161359"/>
                  <a:pt x="527007" y="1161359"/>
                </a:cubicBezTo>
                <a:close/>
                <a:moveTo>
                  <a:pt x="401439" y="1161359"/>
                </a:moveTo>
                <a:cubicBezTo>
                  <a:pt x="418850" y="1161359"/>
                  <a:pt x="432962" y="1175471"/>
                  <a:pt x="432962" y="1192882"/>
                </a:cubicBezTo>
                <a:cubicBezTo>
                  <a:pt x="432962" y="1210290"/>
                  <a:pt x="418850" y="1224403"/>
                  <a:pt x="401439" y="1224403"/>
                </a:cubicBezTo>
                <a:cubicBezTo>
                  <a:pt x="384030" y="1224403"/>
                  <a:pt x="369917" y="1210290"/>
                  <a:pt x="369917" y="1192882"/>
                </a:cubicBezTo>
                <a:cubicBezTo>
                  <a:pt x="369917" y="1175471"/>
                  <a:pt x="384030" y="1161359"/>
                  <a:pt x="401439" y="1161359"/>
                </a:cubicBezTo>
                <a:close/>
                <a:moveTo>
                  <a:pt x="282673" y="1161359"/>
                </a:moveTo>
                <a:cubicBezTo>
                  <a:pt x="300082" y="1161359"/>
                  <a:pt x="314196" y="1175471"/>
                  <a:pt x="314196" y="1192882"/>
                </a:cubicBezTo>
                <a:cubicBezTo>
                  <a:pt x="314196" y="1210290"/>
                  <a:pt x="300082" y="1224403"/>
                  <a:pt x="282673" y="1224403"/>
                </a:cubicBezTo>
                <a:cubicBezTo>
                  <a:pt x="265263" y="1224403"/>
                  <a:pt x="251150" y="1210290"/>
                  <a:pt x="251150" y="1192882"/>
                </a:cubicBezTo>
                <a:cubicBezTo>
                  <a:pt x="251150" y="1175471"/>
                  <a:pt x="265263" y="1161359"/>
                  <a:pt x="282673" y="1161359"/>
                </a:cubicBezTo>
                <a:close/>
                <a:moveTo>
                  <a:pt x="150289" y="1161359"/>
                </a:moveTo>
                <a:cubicBezTo>
                  <a:pt x="167699" y="1161359"/>
                  <a:pt x="181812" y="1175471"/>
                  <a:pt x="181812" y="1192882"/>
                </a:cubicBezTo>
                <a:cubicBezTo>
                  <a:pt x="181812" y="1210290"/>
                  <a:pt x="167699" y="1224403"/>
                  <a:pt x="150289" y="1224403"/>
                </a:cubicBezTo>
                <a:cubicBezTo>
                  <a:pt x="132880" y="1224403"/>
                  <a:pt x="118766" y="1210290"/>
                  <a:pt x="118766" y="1192882"/>
                </a:cubicBezTo>
                <a:cubicBezTo>
                  <a:pt x="118766" y="1175471"/>
                  <a:pt x="132880" y="1161359"/>
                  <a:pt x="150289" y="1161359"/>
                </a:cubicBezTo>
                <a:close/>
                <a:moveTo>
                  <a:pt x="31523" y="1161359"/>
                </a:moveTo>
                <a:cubicBezTo>
                  <a:pt x="48932" y="1161359"/>
                  <a:pt x="63045" y="1175471"/>
                  <a:pt x="63045" y="1192882"/>
                </a:cubicBezTo>
                <a:cubicBezTo>
                  <a:pt x="63045" y="1210290"/>
                  <a:pt x="48932" y="1224403"/>
                  <a:pt x="31523" y="1224403"/>
                </a:cubicBezTo>
                <a:cubicBezTo>
                  <a:pt x="14112" y="1224403"/>
                  <a:pt x="0" y="1210290"/>
                  <a:pt x="0" y="1192882"/>
                </a:cubicBezTo>
                <a:cubicBezTo>
                  <a:pt x="0" y="1175471"/>
                  <a:pt x="14112" y="1161359"/>
                  <a:pt x="31523" y="1161359"/>
                </a:cubicBezTo>
                <a:close/>
                <a:moveTo>
                  <a:pt x="1878794" y="1044254"/>
                </a:moveTo>
                <a:cubicBezTo>
                  <a:pt x="1896205" y="1044254"/>
                  <a:pt x="1910317" y="1058367"/>
                  <a:pt x="1910317" y="1075777"/>
                </a:cubicBezTo>
                <a:cubicBezTo>
                  <a:pt x="1910317" y="1093186"/>
                  <a:pt x="1896205" y="1107299"/>
                  <a:pt x="1878794" y="1107299"/>
                </a:cubicBezTo>
                <a:cubicBezTo>
                  <a:pt x="1861385" y="1107299"/>
                  <a:pt x="1847272" y="1093186"/>
                  <a:pt x="1847272" y="1075777"/>
                </a:cubicBezTo>
                <a:cubicBezTo>
                  <a:pt x="1847272" y="1058367"/>
                  <a:pt x="1861385" y="1044254"/>
                  <a:pt x="1878794" y="1044254"/>
                </a:cubicBezTo>
                <a:close/>
                <a:moveTo>
                  <a:pt x="1760028" y="1044254"/>
                </a:moveTo>
                <a:cubicBezTo>
                  <a:pt x="1777437" y="1044254"/>
                  <a:pt x="1791551" y="1058367"/>
                  <a:pt x="1791551" y="1075777"/>
                </a:cubicBezTo>
                <a:cubicBezTo>
                  <a:pt x="1791551" y="1093186"/>
                  <a:pt x="1777437" y="1107299"/>
                  <a:pt x="1760028" y="1107299"/>
                </a:cubicBezTo>
                <a:cubicBezTo>
                  <a:pt x="1742618" y="1107299"/>
                  <a:pt x="1728505" y="1093186"/>
                  <a:pt x="1728505" y="1075777"/>
                </a:cubicBezTo>
                <a:cubicBezTo>
                  <a:pt x="1728505" y="1058367"/>
                  <a:pt x="1742618" y="1044254"/>
                  <a:pt x="1760028" y="1044254"/>
                </a:cubicBezTo>
                <a:close/>
                <a:moveTo>
                  <a:pt x="1627644" y="1044254"/>
                </a:moveTo>
                <a:cubicBezTo>
                  <a:pt x="1645054" y="1044254"/>
                  <a:pt x="1659167" y="1058367"/>
                  <a:pt x="1659167" y="1075777"/>
                </a:cubicBezTo>
                <a:cubicBezTo>
                  <a:pt x="1659167" y="1093186"/>
                  <a:pt x="1645054" y="1107299"/>
                  <a:pt x="1627644" y="1107299"/>
                </a:cubicBezTo>
                <a:cubicBezTo>
                  <a:pt x="1610235" y="1107299"/>
                  <a:pt x="1596121" y="1093186"/>
                  <a:pt x="1596121" y="1075777"/>
                </a:cubicBezTo>
                <a:cubicBezTo>
                  <a:pt x="1596121" y="1058367"/>
                  <a:pt x="1610235" y="1044254"/>
                  <a:pt x="1627644" y="1044254"/>
                </a:cubicBezTo>
                <a:close/>
                <a:moveTo>
                  <a:pt x="1508878" y="1044254"/>
                </a:moveTo>
                <a:cubicBezTo>
                  <a:pt x="1526287" y="1044254"/>
                  <a:pt x="1540400" y="1058367"/>
                  <a:pt x="1540400" y="1075777"/>
                </a:cubicBezTo>
                <a:cubicBezTo>
                  <a:pt x="1540400" y="1093186"/>
                  <a:pt x="1526287" y="1107299"/>
                  <a:pt x="1508878" y="1107299"/>
                </a:cubicBezTo>
                <a:cubicBezTo>
                  <a:pt x="1491467" y="1107299"/>
                  <a:pt x="1477355" y="1093186"/>
                  <a:pt x="1477355" y="1075777"/>
                </a:cubicBezTo>
                <a:cubicBezTo>
                  <a:pt x="1477355" y="1058367"/>
                  <a:pt x="1491467" y="1044254"/>
                  <a:pt x="1508878" y="1044254"/>
                </a:cubicBezTo>
                <a:close/>
                <a:moveTo>
                  <a:pt x="1383310" y="1044254"/>
                </a:moveTo>
                <a:cubicBezTo>
                  <a:pt x="1400721" y="1044254"/>
                  <a:pt x="1414833" y="1058367"/>
                  <a:pt x="1414833" y="1075777"/>
                </a:cubicBezTo>
                <a:cubicBezTo>
                  <a:pt x="1414833" y="1093186"/>
                  <a:pt x="1400721" y="1107299"/>
                  <a:pt x="1383310" y="1107299"/>
                </a:cubicBezTo>
                <a:cubicBezTo>
                  <a:pt x="1365901" y="1107299"/>
                  <a:pt x="1351788" y="1093186"/>
                  <a:pt x="1351788" y="1075777"/>
                </a:cubicBezTo>
                <a:cubicBezTo>
                  <a:pt x="1351788" y="1058367"/>
                  <a:pt x="1365901" y="1044254"/>
                  <a:pt x="1383310" y="1044254"/>
                </a:cubicBezTo>
                <a:close/>
                <a:moveTo>
                  <a:pt x="1264544" y="1044254"/>
                </a:moveTo>
                <a:cubicBezTo>
                  <a:pt x="1281953" y="1044254"/>
                  <a:pt x="1296067" y="1058367"/>
                  <a:pt x="1296067" y="1075777"/>
                </a:cubicBezTo>
                <a:cubicBezTo>
                  <a:pt x="1296067" y="1093186"/>
                  <a:pt x="1281953" y="1107299"/>
                  <a:pt x="1264544" y="1107299"/>
                </a:cubicBezTo>
                <a:cubicBezTo>
                  <a:pt x="1247134" y="1107299"/>
                  <a:pt x="1233021" y="1093186"/>
                  <a:pt x="1233021" y="1075777"/>
                </a:cubicBezTo>
                <a:cubicBezTo>
                  <a:pt x="1233021" y="1058367"/>
                  <a:pt x="1247134" y="1044254"/>
                  <a:pt x="1264544" y="1044254"/>
                </a:cubicBezTo>
                <a:close/>
                <a:moveTo>
                  <a:pt x="1132160" y="1044254"/>
                </a:moveTo>
                <a:cubicBezTo>
                  <a:pt x="1149570" y="1044254"/>
                  <a:pt x="1163683" y="1058367"/>
                  <a:pt x="1163683" y="1075777"/>
                </a:cubicBezTo>
                <a:cubicBezTo>
                  <a:pt x="1163683" y="1093186"/>
                  <a:pt x="1149570" y="1107299"/>
                  <a:pt x="1132160" y="1107299"/>
                </a:cubicBezTo>
                <a:cubicBezTo>
                  <a:pt x="1114751" y="1107299"/>
                  <a:pt x="1100637" y="1093186"/>
                  <a:pt x="1100637" y="1075777"/>
                </a:cubicBezTo>
                <a:cubicBezTo>
                  <a:pt x="1100637" y="1058367"/>
                  <a:pt x="1114751" y="1044254"/>
                  <a:pt x="1132160" y="1044254"/>
                </a:cubicBezTo>
                <a:close/>
                <a:moveTo>
                  <a:pt x="1013394" y="1044254"/>
                </a:moveTo>
                <a:cubicBezTo>
                  <a:pt x="1030803" y="1044254"/>
                  <a:pt x="1044916" y="1058367"/>
                  <a:pt x="1044916" y="1075777"/>
                </a:cubicBezTo>
                <a:cubicBezTo>
                  <a:pt x="1044916" y="1093186"/>
                  <a:pt x="1030803" y="1107299"/>
                  <a:pt x="1013394" y="1107299"/>
                </a:cubicBezTo>
                <a:cubicBezTo>
                  <a:pt x="995983" y="1107299"/>
                  <a:pt x="981871" y="1093186"/>
                  <a:pt x="981871" y="1075777"/>
                </a:cubicBezTo>
                <a:cubicBezTo>
                  <a:pt x="981871" y="1058367"/>
                  <a:pt x="995983" y="1044254"/>
                  <a:pt x="1013394" y="1044254"/>
                </a:cubicBezTo>
                <a:close/>
                <a:moveTo>
                  <a:pt x="896923" y="1044254"/>
                </a:moveTo>
                <a:cubicBezTo>
                  <a:pt x="914334" y="1044254"/>
                  <a:pt x="928446" y="1058367"/>
                  <a:pt x="928446" y="1075777"/>
                </a:cubicBezTo>
                <a:cubicBezTo>
                  <a:pt x="928446" y="1093186"/>
                  <a:pt x="914334" y="1107299"/>
                  <a:pt x="896923" y="1107299"/>
                </a:cubicBezTo>
                <a:cubicBezTo>
                  <a:pt x="879514" y="1107299"/>
                  <a:pt x="865400" y="1093186"/>
                  <a:pt x="865400" y="1075777"/>
                </a:cubicBezTo>
                <a:cubicBezTo>
                  <a:pt x="865400" y="1058367"/>
                  <a:pt x="879514" y="1044254"/>
                  <a:pt x="896923" y="1044254"/>
                </a:cubicBezTo>
                <a:close/>
                <a:moveTo>
                  <a:pt x="778157" y="1044254"/>
                </a:moveTo>
                <a:cubicBezTo>
                  <a:pt x="795566" y="1044254"/>
                  <a:pt x="809680" y="1058367"/>
                  <a:pt x="809680" y="1075777"/>
                </a:cubicBezTo>
                <a:cubicBezTo>
                  <a:pt x="809680" y="1093186"/>
                  <a:pt x="795566" y="1107299"/>
                  <a:pt x="778157" y="1107299"/>
                </a:cubicBezTo>
                <a:cubicBezTo>
                  <a:pt x="760747" y="1107299"/>
                  <a:pt x="746634" y="1093186"/>
                  <a:pt x="746634" y="1075777"/>
                </a:cubicBezTo>
                <a:cubicBezTo>
                  <a:pt x="746634" y="1058367"/>
                  <a:pt x="760747" y="1044254"/>
                  <a:pt x="778157" y="1044254"/>
                </a:cubicBezTo>
                <a:close/>
                <a:moveTo>
                  <a:pt x="645773" y="1044254"/>
                </a:moveTo>
                <a:cubicBezTo>
                  <a:pt x="663183" y="1044254"/>
                  <a:pt x="677296" y="1058367"/>
                  <a:pt x="677296" y="1075777"/>
                </a:cubicBezTo>
                <a:cubicBezTo>
                  <a:pt x="677296" y="1093186"/>
                  <a:pt x="663183" y="1107299"/>
                  <a:pt x="645773" y="1107299"/>
                </a:cubicBezTo>
                <a:cubicBezTo>
                  <a:pt x="628364" y="1107299"/>
                  <a:pt x="614250" y="1093186"/>
                  <a:pt x="614250" y="1075777"/>
                </a:cubicBezTo>
                <a:cubicBezTo>
                  <a:pt x="614250" y="1058367"/>
                  <a:pt x="628364" y="1044254"/>
                  <a:pt x="645773" y="1044254"/>
                </a:cubicBezTo>
                <a:close/>
                <a:moveTo>
                  <a:pt x="527007" y="1044254"/>
                </a:moveTo>
                <a:cubicBezTo>
                  <a:pt x="544416" y="1044254"/>
                  <a:pt x="558529" y="1058367"/>
                  <a:pt x="558529" y="1075777"/>
                </a:cubicBezTo>
                <a:cubicBezTo>
                  <a:pt x="558529" y="1093186"/>
                  <a:pt x="544416" y="1107299"/>
                  <a:pt x="527007" y="1107299"/>
                </a:cubicBezTo>
                <a:cubicBezTo>
                  <a:pt x="509596" y="1107299"/>
                  <a:pt x="495484" y="1093186"/>
                  <a:pt x="495484" y="1075777"/>
                </a:cubicBezTo>
                <a:cubicBezTo>
                  <a:pt x="495484" y="1058367"/>
                  <a:pt x="509596" y="1044254"/>
                  <a:pt x="527007" y="1044254"/>
                </a:cubicBezTo>
                <a:close/>
                <a:moveTo>
                  <a:pt x="401439" y="1044254"/>
                </a:moveTo>
                <a:cubicBezTo>
                  <a:pt x="418850" y="1044254"/>
                  <a:pt x="432962" y="1058367"/>
                  <a:pt x="432962" y="1075777"/>
                </a:cubicBezTo>
                <a:cubicBezTo>
                  <a:pt x="432962" y="1093186"/>
                  <a:pt x="418850" y="1107299"/>
                  <a:pt x="401439" y="1107299"/>
                </a:cubicBezTo>
                <a:cubicBezTo>
                  <a:pt x="384030" y="1107299"/>
                  <a:pt x="369917" y="1093186"/>
                  <a:pt x="369917" y="1075777"/>
                </a:cubicBezTo>
                <a:cubicBezTo>
                  <a:pt x="369917" y="1058367"/>
                  <a:pt x="384030" y="1044254"/>
                  <a:pt x="401439" y="1044254"/>
                </a:cubicBezTo>
                <a:close/>
                <a:moveTo>
                  <a:pt x="282673" y="1044254"/>
                </a:moveTo>
                <a:cubicBezTo>
                  <a:pt x="300082" y="1044254"/>
                  <a:pt x="314196" y="1058367"/>
                  <a:pt x="314196" y="1075777"/>
                </a:cubicBezTo>
                <a:cubicBezTo>
                  <a:pt x="314196" y="1093186"/>
                  <a:pt x="300082" y="1107299"/>
                  <a:pt x="282673" y="1107299"/>
                </a:cubicBezTo>
                <a:cubicBezTo>
                  <a:pt x="265263" y="1107299"/>
                  <a:pt x="251150" y="1093186"/>
                  <a:pt x="251150" y="1075777"/>
                </a:cubicBezTo>
                <a:cubicBezTo>
                  <a:pt x="251150" y="1058367"/>
                  <a:pt x="265263" y="1044254"/>
                  <a:pt x="282673" y="1044254"/>
                </a:cubicBezTo>
                <a:close/>
                <a:moveTo>
                  <a:pt x="150289" y="1044254"/>
                </a:moveTo>
                <a:cubicBezTo>
                  <a:pt x="167699" y="1044254"/>
                  <a:pt x="181812" y="1058367"/>
                  <a:pt x="181812" y="1075777"/>
                </a:cubicBezTo>
                <a:cubicBezTo>
                  <a:pt x="181812" y="1093186"/>
                  <a:pt x="167699" y="1107299"/>
                  <a:pt x="150289" y="1107299"/>
                </a:cubicBezTo>
                <a:cubicBezTo>
                  <a:pt x="132880" y="1107299"/>
                  <a:pt x="118766" y="1093186"/>
                  <a:pt x="118766" y="1075777"/>
                </a:cubicBezTo>
                <a:cubicBezTo>
                  <a:pt x="118766" y="1058367"/>
                  <a:pt x="132880" y="1044254"/>
                  <a:pt x="150289" y="1044254"/>
                </a:cubicBezTo>
                <a:close/>
                <a:moveTo>
                  <a:pt x="31523" y="1044254"/>
                </a:moveTo>
                <a:cubicBezTo>
                  <a:pt x="48932" y="1044254"/>
                  <a:pt x="63045" y="1058367"/>
                  <a:pt x="63045" y="1075777"/>
                </a:cubicBezTo>
                <a:cubicBezTo>
                  <a:pt x="63045" y="1093186"/>
                  <a:pt x="48932" y="1107299"/>
                  <a:pt x="31523" y="1107299"/>
                </a:cubicBezTo>
                <a:cubicBezTo>
                  <a:pt x="14112" y="1107299"/>
                  <a:pt x="0" y="1093186"/>
                  <a:pt x="0" y="1075777"/>
                </a:cubicBezTo>
                <a:cubicBezTo>
                  <a:pt x="0" y="1058367"/>
                  <a:pt x="14112" y="1044254"/>
                  <a:pt x="31523" y="1044254"/>
                </a:cubicBezTo>
                <a:close/>
                <a:moveTo>
                  <a:pt x="1878794" y="936835"/>
                </a:moveTo>
                <a:cubicBezTo>
                  <a:pt x="1896205" y="936835"/>
                  <a:pt x="1910317" y="950947"/>
                  <a:pt x="1910317" y="968356"/>
                </a:cubicBezTo>
                <a:cubicBezTo>
                  <a:pt x="1910317" y="985767"/>
                  <a:pt x="1896205" y="999879"/>
                  <a:pt x="1878794" y="999879"/>
                </a:cubicBezTo>
                <a:cubicBezTo>
                  <a:pt x="1861385" y="999879"/>
                  <a:pt x="1847272" y="985767"/>
                  <a:pt x="1847272" y="968356"/>
                </a:cubicBezTo>
                <a:cubicBezTo>
                  <a:pt x="1847272" y="950947"/>
                  <a:pt x="1861385" y="936835"/>
                  <a:pt x="1878794" y="936835"/>
                </a:cubicBezTo>
                <a:close/>
                <a:moveTo>
                  <a:pt x="1760028" y="936835"/>
                </a:moveTo>
                <a:cubicBezTo>
                  <a:pt x="1777437" y="936835"/>
                  <a:pt x="1791551" y="950947"/>
                  <a:pt x="1791551" y="968356"/>
                </a:cubicBezTo>
                <a:cubicBezTo>
                  <a:pt x="1791551" y="985767"/>
                  <a:pt x="1777437" y="999879"/>
                  <a:pt x="1760028" y="999879"/>
                </a:cubicBezTo>
                <a:cubicBezTo>
                  <a:pt x="1742618" y="999879"/>
                  <a:pt x="1728505" y="985767"/>
                  <a:pt x="1728505" y="968356"/>
                </a:cubicBezTo>
                <a:cubicBezTo>
                  <a:pt x="1728505" y="950947"/>
                  <a:pt x="1742618" y="936835"/>
                  <a:pt x="1760028" y="936835"/>
                </a:cubicBezTo>
                <a:close/>
                <a:moveTo>
                  <a:pt x="1627644" y="936835"/>
                </a:moveTo>
                <a:cubicBezTo>
                  <a:pt x="1645054" y="936835"/>
                  <a:pt x="1659167" y="950947"/>
                  <a:pt x="1659167" y="968356"/>
                </a:cubicBezTo>
                <a:cubicBezTo>
                  <a:pt x="1659167" y="985767"/>
                  <a:pt x="1645054" y="999879"/>
                  <a:pt x="1627644" y="999879"/>
                </a:cubicBezTo>
                <a:cubicBezTo>
                  <a:pt x="1610235" y="999879"/>
                  <a:pt x="1596121" y="985767"/>
                  <a:pt x="1596121" y="968356"/>
                </a:cubicBezTo>
                <a:cubicBezTo>
                  <a:pt x="1596121" y="950947"/>
                  <a:pt x="1610235" y="936835"/>
                  <a:pt x="1627644" y="936835"/>
                </a:cubicBezTo>
                <a:close/>
                <a:moveTo>
                  <a:pt x="1508878" y="936835"/>
                </a:moveTo>
                <a:cubicBezTo>
                  <a:pt x="1526287" y="936835"/>
                  <a:pt x="1540400" y="950947"/>
                  <a:pt x="1540400" y="968356"/>
                </a:cubicBezTo>
                <a:cubicBezTo>
                  <a:pt x="1540400" y="985767"/>
                  <a:pt x="1526287" y="999879"/>
                  <a:pt x="1508878" y="999879"/>
                </a:cubicBezTo>
                <a:cubicBezTo>
                  <a:pt x="1491467" y="999879"/>
                  <a:pt x="1477355" y="985767"/>
                  <a:pt x="1477355" y="968356"/>
                </a:cubicBezTo>
                <a:cubicBezTo>
                  <a:pt x="1477355" y="950947"/>
                  <a:pt x="1491467" y="936835"/>
                  <a:pt x="1508878" y="936835"/>
                </a:cubicBezTo>
                <a:close/>
                <a:moveTo>
                  <a:pt x="1383310" y="936835"/>
                </a:moveTo>
                <a:cubicBezTo>
                  <a:pt x="1400721" y="936835"/>
                  <a:pt x="1414833" y="950947"/>
                  <a:pt x="1414833" y="968356"/>
                </a:cubicBezTo>
                <a:cubicBezTo>
                  <a:pt x="1414833" y="985767"/>
                  <a:pt x="1400721" y="999879"/>
                  <a:pt x="1383310" y="999879"/>
                </a:cubicBezTo>
                <a:cubicBezTo>
                  <a:pt x="1365901" y="999879"/>
                  <a:pt x="1351788" y="985767"/>
                  <a:pt x="1351788" y="968356"/>
                </a:cubicBezTo>
                <a:cubicBezTo>
                  <a:pt x="1351788" y="950947"/>
                  <a:pt x="1365901" y="936835"/>
                  <a:pt x="1383310" y="936835"/>
                </a:cubicBezTo>
                <a:close/>
                <a:moveTo>
                  <a:pt x="1264544" y="936835"/>
                </a:moveTo>
                <a:cubicBezTo>
                  <a:pt x="1281953" y="936835"/>
                  <a:pt x="1296067" y="950947"/>
                  <a:pt x="1296067" y="968356"/>
                </a:cubicBezTo>
                <a:cubicBezTo>
                  <a:pt x="1296067" y="985767"/>
                  <a:pt x="1281953" y="999879"/>
                  <a:pt x="1264544" y="999879"/>
                </a:cubicBezTo>
                <a:cubicBezTo>
                  <a:pt x="1247134" y="999879"/>
                  <a:pt x="1233021" y="985767"/>
                  <a:pt x="1233021" y="968356"/>
                </a:cubicBezTo>
                <a:cubicBezTo>
                  <a:pt x="1233021" y="950947"/>
                  <a:pt x="1247134" y="936835"/>
                  <a:pt x="1264544" y="936835"/>
                </a:cubicBezTo>
                <a:close/>
                <a:moveTo>
                  <a:pt x="1132160" y="936835"/>
                </a:moveTo>
                <a:cubicBezTo>
                  <a:pt x="1149570" y="936835"/>
                  <a:pt x="1163683" y="950947"/>
                  <a:pt x="1163683" y="968356"/>
                </a:cubicBezTo>
                <a:cubicBezTo>
                  <a:pt x="1163683" y="985767"/>
                  <a:pt x="1149570" y="999879"/>
                  <a:pt x="1132160" y="999879"/>
                </a:cubicBezTo>
                <a:cubicBezTo>
                  <a:pt x="1114751" y="999879"/>
                  <a:pt x="1100637" y="985767"/>
                  <a:pt x="1100637" y="968356"/>
                </a:cubicBezTo>
                <a:cubicBezTo>
                  <a:pt x="1100637" y="950947"/>
                  <a:pt x="1114751" y="936835"/>
                  <a:pt x="1132160" y="936835"/>
                </a:cubicBezTo>
                <a:close/>
                <a:moveTo>
                  <a:pt x="1013394" y="936835"/>
                </a:moveTo>
                <a:cubicBezTo>
                  <a:pt x="1030803" y="936835"/>
                  <a:pt x="1044916" y="950947"/>
                  <a:pt x="1044916" y="968356"/>
                </a:cubicBezTo>
                <a:cubicBezTo>
                  <a:pt x="1044916" y="985767"/>
                  <a:pt x="1030803" y="999879"/>
                  <a:pt x="1013394" y="999879"/>
                </a:cubicBezTo>
                <a:cubicBezTo>
                  <a:pt x="995983" y="999879"/>
                  <a:pt x="981871" y="985767"/>
                  <a:pt x="981871" y="968356"/>
                </a:cubicBezTo>
                <a:cubicBezTo>
                  <a:pt x="981871" y="950947"/>
                  <a:pt x="995983" y="936835"/>
                  <a:pt x="1013394" y="936835"/>
                </a:cubicBezTo>
                <a:close/>
                <a:moveTo>
                  <a:pt x="896923" y="936835"/>
                </a:moveTo>
                <a:cubicBezTo>
                  <a:pt x="914334" y="936835"/>
                  <a:pt x="928446" y="950947"/>
                  <a:pt x="928446" y="968356"/>
                </a:cubicBezTo>
                <a:cubicBezTo>
                  <a:pt x="928446" y="985767"/>
                  <a:pt x="914334" y="999879"/>
                  <a:pt x="896923" y="999879"/>
                </a:cubicBezTo>
                <a:cubicBezTo>
                  <a:pt x="879514" y="999879"/>
                  <a:pt x="865400" y="985767"/>
                  <a:pt x="865400" y="968356"/>
                </a:cubicBezTo>
                <a:cubicBezTo>
                  <a:pt x="865400" y="950947"/>
                  <a:pt x="879514" y="936835"/>
                  <a:pt x="896923" y="936835"/>
                </a:cubicBezTo>
                <a:close/>
                <a:moveTo>
                  <a:pt x="778157" y="936835"/>
                </a:moveTo>
                <a:cubicBezTo>
                  <a:pt x="795566" y="936835"/>
                  <a:pt x="809680" y="950947"/>
                  <a:pt x="809680" y="968356"/>
                </a:cubicBezTo>
                <a:cubicBezTo>
                  <a:pt x="809680" y="985767"/>
                  <a:pt x="795566" y="999879"/>
                  <a:pt x="778157" y="999879"/>
                </a:cubicBezTo>
                <a:cubicBezTo>
                  <a:pt x="760747" y="999879"/>
                  <a:pt x="746634" y="985767"/>
                  <a:pt x="746634" y="968356"/>
                </a:cubicBezTo>
                <a:cubicBezTo>
                  <a:pt x="746634" y="950947"/>
                  <a:pt x="760747" y="936835"/>
                  <a:pt x="778157" y="936835"/>
                </a:cubicBezTo>
                <a:close/>
                <a:moveTo>
                  <a:pt x="645773" y="936835"/>
                </a:moveTo>
                <a:cubicBezTo>
                  <a:pt x="663183" y="936835"/>
                  <a:pt x="677296" y="950947"/>
                  <a:pt x="677296" y="968356"/>
                </a:cubicBezTo>
                <a:cubicBezTo>
                  <a:pt x="677296" y="985767"/>
                  <a:pt x="663183" y="999879"/>
                  <a:pt x="645773" y="999879"/>
                </a:cubicBezTo>
                <a:cubicBezTo>
                  <a:pt x="628364" y="999879"/>
                  <a:pt x="614250" y="985767"/>
                  <a:pt x="614250" y="968356"/>
                </a:cubicBezTo>
                <a:cubicBezTo>
                  <a:pt x="614250" y="950947"/>
                  <a:pt x="628364" y="936835"/>
                  <a:pt x="645773" y="936835"/>
                </a:cubicBezTo>
                <a:close/>
                <a:moveTo>
                  <a:pt x="527007" y="936835"/>
                </a:moveTo>
                <a:cubicBezTo>
                  <a:pt x="544416" y="936835"/>
                  <a:pt x="558529" y="950947"/>
                  <a:pt x="558529" y="968356"/>
                </a:cubicBezTo>
                <a:cubicBezTo>
                  <a:pt x="558529" y="985767"/>
                  <a:pt x="544416" y="999879"/>
                  <a:pt x="527007" y="999879"/>
                </a:cubicBezTo>
                <a:cubicBezTo>
                  <a:pt x="509596" y="999879"/>
                  <a:pt x="495484" y="985767"/>
                  <a:pt x="495484" y="968356"/>
                </a:cubicBezTo>
                <a:cubicBezTo>
                  <a:pt x="495484" y="950947"/>
                  <a:pt x="509596" y="936835"/>
                  <a:pt x="527007" y="936835"/>
                </a:cubicBezTo>
                <a:close/>
                <a:moveTo>
                  <a:pt x="401439" y="936835"/>
                </a:moveTo>
                <a:cubicBezTo>
                  <a:pt x="418850" y="936835"/>
                  <a:pt x="432962" y="950947"/>
                  <a:pt x="432962" y="968356"/>
                </a:cubicBezTo>
                <a:cubicBezTo>
                  <a:pt x="432962" y="985767"/>
                  <a:pt x="418850" y="999879"/>
                  <a:pt x="401439" y="999879"/>
                </a:cubicBezTo>
                <a:cubicBezTo>
                  <a:pt x="384030" y="999879"/>
                  <a:pt x="369917" y="985767"/>
                  <a:pt x="369917" y="968356"/>
                </a:cubicBezTo>
                <a:cubicBezTo>
                  <a:pt x="369917" y="950947"/>
                  <a:pt x="384030" y="936835"/>
                  <a:pt x="401439" y="936835"/>
                </a:cubicBezTo>
                <a:close/>
                <a:moveTo>
                  <a:pt x="282673" y="936835"/>
                </a:moveTo>
                <a:cubicBezTo>
                  <a:pt x="300082" y="936835"/>
                  <a:pt x="314196" y="950947"/>
                  <a:pt x="314196" y="968356"/>
                </a:cubicBezTo>
                <a:cubicBezTo>
                  <a:pt x="314196" y="985767"/>
                  <a:pt x="300082" y="999879"/>
                  <a:pt x="282673" y="999879"/>
                </a:cubicBezTo>
                <a:cubicBezTo>
                  <a:pt x="265263" y="999879"/>
                  <a:pt x="251150" y="985767"/>
                  <a:pt x="251150" y="968356"/>
                </a:cubicBezTo>
                <a:cubicBezTo>
                  <a:pt x="251150" y="950947"/>
                  <a:pt x="265263" y="936835"/>
                  <a:pt x="282673" y="936835"/>
                </a:cubicBezTo>
                <a:close/>
                <a:moveTo>
                  <a:pt x="150289" y="936835"/>
                </a:moveTo>
                <a:cubicBezTo>
                  <a:pt x="167699" y="936835"/>
                  <a:pt x="181812" y="950947"/>
                  <a:pt x="181812" y="968356"/>
                </a:cubicBezTo>
                <a:cubicBezTo>
                  <a:pt x="181812" y="985767"/>
                  <a:pt x="167699" y="999879"/>
                  <a:pt x="150289" y="999879"/>
                </a:cubicBezTo>
                <a:cubicBezTo>
                  <a:pt x="132880" y="999879"/>
                  <a:pt x="118766" y="985767"/>
                  <a:pt x="118766" y="968356"/>
                </a:cubicBezTo>
                <a:cubicBezTo>
                  <a:pt x="118766" y="950947"/>
                  <a:pt x="132880" y="936835"/>
                  <a:pt x="150289" y="936835"/>
                </a:cubicBezTo>
                <a:close/>
                <a:moveTo>
                  <a:pt x="31523" y="936835"/>
                </a:moveTo>
                <a:cubicBezTo>
                  <a:pt x="48932" y="936835"/>
                  <a:pt x="63045" y="950947"/>
                  <a:pt x="63045" y="968356"/>
                </a:cubicBezTo>
                <a:cubicBezTo>
                  <a:pt x="63045" y="985767"/>
                  <a:pt x="48932" y="999879"/>
                  <a:pt x="31523" y="999879"/>
                </a:cubicBezTo>
                <a:cubicBezTo>
                  <a:pt x="14112" y="999879"/>
                  <a:pt x="0" y="985767"/>
                  <a:pt x="0" y="968356"/>
                </a:cubicBezTo>
                <a:cubicBezTo>
                  <a:pt x="0" y="950947"/>
                  <a:pt x="14112" y="936835"/>
                  <a:pt x="31523" y="936835"/>
                </a:cubicBezTo>
                <a:close/>
                <a:moveTo>
                  <a:pt x="1878794" y="819731"/>
                </a:moveTo>
                <a:cubicBezTo>
                  <a:pt x="1896205" y="819731"/>
                  <a:pt x="1910317" y="833844"/>
                  <a:pt x="1910317" y="851254"/>
                </a:cubicBezTo>
                <a:cubicBezTo>
                  <a:pt x="1910317" y="868663"/>
                  <a:pt x="1896205" y="882775"/>
                  <a:pt x="1878794" y="882775"/>
                </a:cubicBezTo>
                <a:cubicBezTo>
                  <a:pt x="1861385" y="882775"/>
                  <a:pt x="1847272" y="868663"/>
                  <a:pt x="1847272" y="851254"/>
                </a:cubicBezTo>
                <a:cubicBezTo>
                  <a:pt x="1847272" y="833844"/>
                  <a:pt x="1861385" y="819731"/>
                  <a:pt x="1878794" y="819731"/>
                </a:cubicBezTo>
                <a:close/>
                <a:moveTo>
                  <a:pt x="1760028" y="819731"/>
                </a:moveTo>
                <a:cubicBezTo>
                  <a:pt x="1777437" y="819731"/>
                  <a:pt x="1791551" y="833844"/>
                  <a:pt x="1791551" y="851254"/>
                </a:cubicBezTo>
                <a:cubicBezTo>
                  <a:pt x="1791551" y="868663"/>
                  <a:pt x="1777437" y="882775"/>
                  <a:pt x="1760028" y="882775"/>
                </a:cubicBezTo>
                <a:cubicBezTo>
                  <a:pt x="1742618" y="882775"/>
                  <a:pt x="1728505" y="868663"/>
                  <a:pt x="1728505" y="851254"/>
                </a:cubicBezTo>
                <a:cubicBezTo>
                  <a:pt x="1728505" y="833844"/>
                  <a:pt x="1742618" y="819731"/>
                  <a:pt x="1760028" y="819731"/>
                </a:cubicBezTo>
                <a:close/>
                <a:moveTo>
                  <a:pt x="1627644" y="819731"/>
                </a:moveTo>
                <a:cubicBezTo>
                  <a:pt x="1645054" y="819731"/>
                  <a:pt x="1659167" y="833844"/>
                  <a:pt x="1659167" y="851254"/>
                </a:cubicBezTo>
                <a:cubicBezTo>
                  <a:pt x="1659167" y="868663"/>
                  <a:pt x="1645054" y="882775"/>
                  <a:pt x="1627644" y="882775"/>
                </a:cubicBezTo>
                <a:cubicBezTo>
                  <a:pt x="1610235" y="882775"/>
                  <a:pt x="1596121" y="868663"/>
                  <a:pt x="1596121" y="851254"/>
                </a:cubicBezTo>
                <a:cubicBezTo>
                  <a:pt x="1596121" y="833844"/>
                  <a:pt x="1610235" y="819731"/>
                  <a:pt x="1627644" y="819731"/>
                </a:cubicBezTo>
                <a:close/>
                <a:moveTo>
                  <a:pt x="1508878" y="819731"/>
                </a:moveTo>
                <a:cubicBezTo>
                  <a:pt x="1526287" y="819731"/>
                  <a:pt x="1540400" y="833844"/>
                  <a:pt x="1540400" y="851254"/>
                </a:cubicBezTo>
                <a:cubicBezTo>
                  <a:pt x="1540400" y="868663"/>
                  <a:pt x="1526287" y="882775"/>
                  <a:pt x="1508878" y="882775"/>
                </a:cubicBezTo>
                <a:cubicBezTo>
                  <a:pt x="1491467" y="882775"/>
                  <a:pt x="1477355" y="868663"/>
                  <a:pt x="1477355" y="851254"/>
                </a:cubicBezTo>
                <a:cubicBezTo>
                  <a:pt x="1477355" y="833844"/>
                  <a:pt x="1491467" y="819731"/>
                  <a:pt x="1508878" y="819731"/>
                </a:cubicBezTo>
                <a:close/>
                <a:moveTo>
                  <a:pt x="1383310" y="819731"/>
                </a:moveTo>
                <a:cubicBezTo>
                  <a:pt x="1400721" y="819731"/>
                  <a:pt x="1414833" y="833844"/>
                  <a:pt x="1414833" y="851254"/>
                </a:cubicBezTo>
                <a:cubicBezTo>
                  <a:pt x="1414833" y="868663"/>
                  <a:pt x="1400721" y="882775"/>
                  <a:pt x="1383310" y="882775"/>
                </a:cubicBezTo>
                <a:cubicBezTo>
                  <a:pt x="1365901" y="882775"/>
                  <a:pt x="1351788" y="868663"/>
                  <a:pt x="1351788" y="851254"/>
                </a:cubicBezTo>
                <a:cubicBezTo>
                  <a:pt x="1351788" y="833844"/>
                  <a:pt x="1365901" y="819731"/>
                  <a:pt x="1383310" y="819731"/>
                </a:cubicBezTo>
                <a:close/>
                <a:moveTo>
                  <a:pt x="1264544" y="819731"/>
                </a:moveTo>
                <a:cubicBezTo>
                  <a:pt x="1281953" y="819731"/>
                  <a:pt x="1296067" y="833844"/>
                  <a:pt x="1296067" y="851254"/>
                </a:cubicBezTo>
                <a:cubicBezTo>
                  <a:pt x="1296067" y="868663"/>
                  <a:pt x="1281953" y="882775"/>
                  <a:pt x="1264544" y="882775"/>
                </a:cubicBezTo>
                <a:cubicBezTo>
                  <a:pt x="1247134" y="882775"/>
                  <a:pt x="1233021" y="868663"/>
                  <a:pt x="1233021" y="851254"/>
                </a:cubicBezTo>
                <a:cubicBezTo>
                  <a:pt x="1233021" y="833844"/>
                  <a:pt x="1247134" y="819731"/>
                  <a:pt x="1264544" y="819731"/>
                </a:cubicBezTo>
                <a:close/>
                <a:moveTo>
                  <a:pt x="1132160" y="819731"/>
                </a:moveTo>
                <a:cubicBezTo>
                  <a:pt x="1149570" y="819731"/>
                  <a:pt x="1163683" y="833844"/>
                  <a:pt x="1163683" y="851254"/>
                </a:cubicBezTo>
                <a:cubicBezTo>
                  <a:pt x="1163683" y="868663"/>
                  <a:pt x="1149570" y="882775"/>
                  <a:pt x="1132160" y="882775"/>
                </a:cubicBezTo>
                <a:cubicBezTo>
                  <a:pt x="1114751" y="882775"/>
                  <a:pt x="1100637" y="868663"/>
                  <a:pt x="1100637" y="851254"/>
                </a:cubicBezTo>
                <a:cubicBezTo>
                  <a:pt x="1100637" y="833844"/>
                  <a:pt x="1114751" y="819731"/>
                  <a:pt x="1132160" y="819731"/>
                </a:cubicBezTo>
                <a:close/>
                <a:moveTo>
                  <a:pt x="1013394" y="819731"/>
                </a:moveTo>
                <a:cubicBezTo>
                  <a:pt x="1030803" y="819731"/>
                  <a:pt x="1044916" y="833844"/>
                  <a:pt x="1044916" y="851254"/>
                </a:cubicBezTo>
                <a:cubicBezTo>
                  <a:pt x="1044916" y="868663"/>
                  <a:pt x="1030803" y="882775"/>
                  <a:pt x="1013394" y="882775"/>
                </a:cubicBezTo>
                <a:cubicBezTo>
                  <a:pt x="995983" y="882775"/>
                  <a:pt x="981871" y="868663"/>
                  <a:pt x="981871" y="851254"/>
                </a:cubicBezTo>
                <a:cubicBezTo>
                  <a:pt x="981871" y="833844"/>
                  <a:pt x="995983" y="819731"/>
                  <a:pt x="1013394" y="819731"/>
                </a:cubicBezTo>
                <a:close/>
                <a:moveTo>
                  <a:pt x="896923" y="819731"/>
                </a:moveTo>
                <a:cubicBezTo>
                  <a:pt x="914334" y="819731"/>
                  <a:pt x="928446" y="833844"/>
                  <a:pt x="928446" y="851254"/>
                </a:cubicBezTo>
                <a:cubicBezTo>
                  <a:pt x="928446" y="868663"/>
                  <a:pt x="914334" y="882775"/>
                  <a:pt x="896923" y="882775"/>
                </a:cubicBezTo>
                <a:cubicBezTo>
                  <a:pt x="879514" y="882775"/>
                  <a:pt x="865400" y="868663"/>
                  <a:pt x="865400" y="851254"/>
                </a:cubicBezTo>
                <a:cubicBezTo>
                  <a:pt x="865400" y="833844"/>
                  <a:pt x="879514" y="819731"/>
                  <a:pt x="896923" y="819731"/>
                </a:cubicBezTo>
                <a:close/>
                <a:moveTo>
                  <a:pt x="778157" y="819731"/>
                </a:moveTo>
                <a:cubicBezTo>
                  <a:pt x="795566" y="819731"/>
                  <a:pt x="809680" y="833844"/>
                  <a:pt x="809680" y="851254"/>
                </a:cubicBezTo>
                <a:cubicBezTo>
                  <a:pt x="809680" y="868663"/>
                  <a:pt x="795566" y="882775"/>
                  <a:pt x="778157" y="882775"/>
                </a:cubicBezTo>
                <a:cubicBezTo>
                  <a:pt x="760747" y="882775"/>
                  <a:pt x="746634" y="868663"/>
                  <a:pt x="746634" y="851254"/>
                </a:cubicBezTo>
                <a:cubicBezTo>
                  <a:pt x="746634" y="833844"/>
                  <a:pt x="760747" y="819731"/>
                  <a:pt x="778157" y="819731"/>
                </a:cubicBezTo>
                <a:close/>
                <a:moveTo>
                  <a:pt x="645773" y="819731"/>
                </a:moveTo>
                <a:cubicBezTo>
                  <a:pt x="663183" y="819731"/>
                  <a:pt x="677296" y="833844"/>
                  <a:pt x="677296" y="851254"/>
                </a:cubicBezTo>
                <a:cubicBezTo>
                  <a:pt x="677296" y="868663"/>
                  <a:pt x="663183" y="882775"/>
                  <a:pt x="645773" y="882775"/>
                </a:cubicBezTo>
                <a:cubicBezTo>
                  <a:pt x="628364" y="882775"/>
                  <a:pt x="614250" y="868663"/>
                  <a:pt x="614250" y="851254"/>
                </a:cubicBezTo>
                <a:cubicBezTo>
                  <a:pt x="614250" y="833844"/>
                  <a:pt x="628364" y="819731"/>
                  <a:pt x="645773" y="819731"/>
                </a:cubicBezTo>
                <a:close/>
                <a:moveTo>
                  <a:pt x="527007" y="819731"/>
                </a:moveTo>
                <a:cubicBezTo>
                  <a:pt x="544416" y="819731"/>
                  <a:pt x="558529" y="833844"/>
                  <a:pt x="558529" y="851254"/>
                </a:cubicBezTo>
                <a:cubicBezTo>
                  <a:pt x="558529" y="868663"/>
                  <a:pt x="544416" y="882775"/>
                  <a:pt x="527007" y="882775"/>
                </a:cubicBezTo>
                <a:cubicBezTo>
                  <a:pt x="509596" y="882775"/>
                  <a:pt x="495484" y="868663"/>
                  <a:pt x="495484" y="851254"/>
                </a:cubicBezTo>
                <a:cubicBezTo>
                  <a:pt x="495484" y="833844"/>
                  <a:pt x="509596" y="819731"/>
                  <a:pt x="527007" y="819731"/>
                </a:cubicBezTo>
                <a:close/>
                <a:moveTo>
                  <a:pt x="401439" y="819731"/>
                </a:moveTo>
                <a:cubicBezTo>
                  <a:pt x="418850" y="819731"/>
                  <a:pt x="432962" y="833844"/>
                  <a:pt x="432962" y="851254"/>
                </a:cubicBezTo>
                <a:cubicBezTo>
                  <a:pt x="432962" y="868663"/>
                  <a:pt x="418850" y="882775"/>
                  <a:pt x="401439" y="882775"/>
                </a:cubicBezTo>
                <a:cubicBezTo>
                  <a:pt x="384030" y="882775"/>
                  <a:pt x="369917" y="868663"/>
                  <a:pt x="369917" y="851254"/>
                </a:cubicBezTo>
                <a:cubicBezTo>
                  <a:pt x="369917" y="833844"/>
                  <a:pt x="384030" y="819731"/>
                  <a:pt x="401439" y="819731"/>
                </a:cubicBezTo>
                <a:close/>
                <a:moveTo>
                  <a:pt x="282673" y="819731"/>
                </a:moveTo>
                <a:cubicBezTo>
                  <a:pt x="300082" y="819731"/>
                  <a:pt x="314196" y="833844"/>
                  <a:pt x="314196" y="851254"/>
                </a:cubicBezTo>
                <a:cubicBezTo>
                  <a:pt x="314196" y="868663"/>
                  <a:pt x="300082" y="882775"/>
                  <a:pt x="282673" y="882775"/>
                </a:cubicBezTo>
                <a:cubicBezTo>
                  <a:pt x="265263" y="882775"/>
                  <a:pt x="251150" y="868663"/>
                  <a:pt x="251150" y="851254"/>
                </a:cubicBezTo>
                <a:cubicBezTo>
                  <a:pt x="251150" y="833844"/>
                  <a:pt x="265263" y="819731"/>
                  <a:pt x="282673" y="819731"/>
                </a:cubicBezTo>
                <a:close/>
                <a:moveTo>
                  <a:pt x="150289" y="819731"/>
                </a:moveTo>
                <a:cubicBezTo>
                  <a:pt x="167699" y="819731"/>
                  <a:pt x="181812" y="833844"/>
                  <a:pt x="181812" y="851254"/>
                </a:cubicBezTo>
                <a:cubicBezTo>
                  <a:pt x="181812" y="868663"/>
                  <a:pt x="167699" y="882775"/>
                  <a:pt x="150289" y="882775"/>
                </a:cubicBezTo>
                <a:cubicBezTo>
                  <a:pt x="132880" y="882775"/>
                  <a:pt x="118766" y="868663"/>
                  <a:pt x="118766" y="851254"/>
                </a:cubicBezTo>
                <a:cubicBezTo>
                  <a:pt x="118766" y="833844"/>
                  <a:pt x="132880" y="819731"/>
                  <a:pt x="150289" y="819731"/>
                </a:cubicBezTo>
                <a:close/>
                <a:moveTo>
                  <a:pt x="31523" y="819731"/>
                </a:moveTo>
                <a:cubicBezTo>
                  <a:pt x="48932" y="819731"/>
                  <a:pt x="63045" y="833844"/>
                  <a:pt x="63045" y="851254"/>
                </a:cubicBezTo>
                <a:cubicBezTo>
                  <a:pt x="63045" y="868663"/>
                  <a:pt x="48932" y="882775"/>
                  <a:pt x="31523" y="882775"/>
                </a:cubicBezTo>
                <a:cubicBezTo>
                  <a:pt x="14112" y="882775"/>
                  <a:pt x="0" y="868663"/>
                  <a:pt x="0" y="851254"/>
                </a:cubicBezTo>
                <a:cubicBezTo>
                  <a:pt x="0" y="833844"/>
                  <a:pt x="14112" y="819731"/>
                  <a:pt x="31523" y="819731"/>
                </a:cubicBezTo>
                <a:close/>
                <a:moveTo>
                  <a:pt x="1878794" y="702627"/>
                </a:moveTo>
                <a:cubicBezTo>
                  <a:pt x="1896205" y="702627"/>
                  <a:pt x="1910317" y="716739"/>
                  <a:pt x="1910317" y="734149"/>
                </a:cubicBezTo>
                <a:cubicBezTo>
                  <a:pt x="1910317" y="751558"/>
                  <a:pt x="1896205" y="765671"/>
                  <a:pt x="1878794" y="765671"/>
                </a:cubicBezTo>
                <a:cubicBezTo>
                  <a:pt x="1861385" y="765671"/>
                  <a:pt x="1847272" y="751558"/>
                  <a:pt x="1847272" y="734149"/>
                </a:cubicBezTo>
                <a:cubicBezTo>
                  <a:pt x="1847272" y="716739"/>
                  <a:pt x="1861385" y="702627"/>
                  <a:pt x="1878794" y="702627"/>
                </a:cubicBezTo>
                <a:close/>
                <a:moveTo>
                  <a:pt x="1760028" y="702627"/>
                </a:moveTo>
                <a:cubicBezTo>
                  <a:pt x="1777437" y="702627"/>
                  <a:pt x="1791551" y="716739"/>
                  <a:pt x="1791551" y="734149"/>
                </a:cubicBezTo>
                <a:cubicBezTo>
                  <a:pt x="1791551" y="751558"/>
                  <a:pt x="1777437" y="765671"/>
                  <a:pt x="1760028" y="765671"/>
                </a:cubicBezTo>
                <a:cubicBezTo>
                  <a:pt x="1742618" y="765671"/>
                  <a:pt x="1728505" y="751558"/>
                  <a:pt x="1728505" y="734149"/>
                </a:cubicBezTo>
                <a:cubicBezTo>
                  <a:pt x="1728505" y="716739"/>
                  <a:pt x="1742618" y="702627"/>
                  <a:pt x="1760028" y="702627"/>
                </a:cubicBezTo>
                <a:close/>
                <a:moveTo>
                  <a:pt x="1627644" y="702627"/>
                </a:moveTo>
                <a:cubicBezTo>
                  <a:pt x="1645054" y="702627"/>
                  <a:pt x="1659167" y="716739"/>
                  <a:pt x="1659167" y="734149"/>
                </a:cubicBezTo>
                <a:cubicBezTo>
                  <a:pt x="1659167" y="751558"/>
                  <a:pt x="1645054" y="765671"/>
                  <a:pt x="1627644" y="765671"/>
                </a:cubicBezTo>
                <a:cubicBezTo>
                  <a:pt x="1610235" y="765671"/>
                  <a:pt x="1596121" y="751558"/>
                  <a:pt x="1596121" y="734149"/>
                </a:cubicBezTo>
                <a:cubicBezTo>
                  <a:pt x="1596121" y="716739"/>
                  <a:pt x="1610235" y="702627"/>
                  <a:pt x="1627644" y="702627"/>
                </a:cubicBezTo>
                <a:close/>
                <a:moveTo>
                  <a:pt x="1508878" y="702627"/>
                </a:moveTo>
                <a:cubicBezTo>
                  <a:pt x="1526287" y="702627"/>
                  <a:pt x="1540400" y="716739"/>
                  <a:pt x="1540400" y="734149"/>
                </a:cubicBezTo>
                <a:cubicBezTo>
                  <a:pt x="1540400" y="751558"/>
                  <a:pt x="1526287" y="765671"/>
                  <a:pt x="1508878" y="765671"/>
                </a:cubicBezTo>
                <a:cubicBezTo>
                  <a:pt x="1491467" y="765671"/>
                  <a:pt x="1477355" y="751558"/>
                  <a:pt x="1477355" y="734149"/>
                </a:cubicBezTo>
                <a:cubicBezTo>
                  <a:pt x="1477355" y="716739"/>
                  <a:pt x="1491467" y="702627"/>
                  <a:pt x="1508878" y="702627"/>
                </a:cubicBezTo>
                <a:close/>
                <a:moveTo>
                  <a:pt x="1383310" y="702627"/>
                </a:moveTo>
                <a:cubicBezTo>
                  <a:pt x="1400721" y="702627"/>
                  <a:pt x="1414833" y="716739"/>
                  <a:pt x="1414833" y="734149"/>
                </a:cubicBezTo>
                <a:cubicBezTo>
                  <a:pt x="1414833" y="751558"/>
                  <a:pt x="1400721" y="765671"/>
                  <a:pt x="1383310" y="765671"/>
                </a:cubicBezTo>
                <a:cubicBezTo>
                  <a:pt x="1365901" y="765671"/>
                  <a:pt x="1351788" y="751558"/>
                  <a:pt x="1351788" y="734149"/>
                </a:cubicBezTo>
                <a:cubicBezTo>
                  <a:pt x="1351788" y="716739"/>
                  <a:pt x="1365901" y="702627"/>
                  <a:pt x="1383310" y="702627"/>
                </a:cubicBezTo>
                <a:close/>
                <a:moveTo>
                  <a:pt x="1264544" y="702627"/>
                </a:moveTo>
                <a:cubicBezTo>
                  <a:pt x="1281953" y="702627"/>
                  <a:pt x="1296067" y="716739"/>
                  <a:pt x="1296067" y="734149"/>
                </a:cubicBezTo>
                <a:cubicBezTo>
                  <a:pt x="1296067" y="751558"/>
                  <a:pt x="1281953" y="765671"/>
                  <a:pt x="1264544" y="765671"/>
                </a:cubicBezTo>
                <a:cubicBezTo>
                  <a:pt x="1247134" y="765671"/>
                  <a:pt x="1233021" y="751558"/>
                  <a:pt x="1233021" y="734149"/>
                </a:cubicBezTo>
                <a:cubicBezTo>
                  <a:pt x="1233021" y="716739"/>
                  <a:pt x="1247134" y="702627"/>
                  <a:pt x="1264544" y="702627"/>
                </a:cubicBezTo>
                <a:close/>
                <a:moveTo>
                  <a:pt x="1132160" y="702627"/>
                </a:moveTo>
                <a:cubicBezTo>
                  <a:pt x="1149570" y="702627"/>
                  <a:pt x="1163683" y="716739"/>
                  <a:pt x="1163683" y="734149"/>
                </a:cubicBezTo>
                <a:cubicBezTo>
                  <a:pt x="1163683" y="751558"/>
                  <a:pt x="1149570" y="765671"/>
                  <a:pt x="1132160" y="765671"/>
                </a:cubicBezTo>
                <a:cubicBezTo>
                  <a:pt x="1114751" y="765671"/>
                  <a:pt x="1100637" y="751558"/>
                  <a:pt x="1100637" y="734149"/>
                </a:cubicBezTo>
                <a:cubicBezTo>
                  <a:pt x="1100637" y="716739"/>
                  <a:pt x="1114751" y="702627"/>
                  <a:pt x="1132160" y="702627"/>
                </a:cubicBezTo>
                <a:close/>
                <a:moveTo>
                  <a:pt x="1013394" y="702627"/>
                </a:moveTo>
                <a:cubicBezTo>
                  <a:pt x="1030803" y="702627"/>
                  <a:pt x="1044916" y="716739"/>
                  <a:pt x="1044916" y="734149"/>
                </a:cubicBezTo>
                <a:cubicBezTo>
                  <a:pt x="1044916" y="751558"/>
                  <a:pt x="1030803" y="765671"/>
                  <a:pt x="1013394" y="765671"/>
                </a:cubicBezTo>
                <a:cubicBezTo>
                  <a:pt x="995983" y="765671"/>
                  <a:pt x="981871" y="751558"/>
                  <a:pt x="981871" y="734149"/>
                </a:cubicBezTo>
                <a:cubicBezTo>
                  <a:pt x="981871" y="716739"/>
                  <a:pt x="995983" y="702627"/>
                  <a:pt x="1013394" y="702627"/>
                </a:cubicBezTo>
                <a:close/>
                <a:moveTo>
                  <a:pt x="896923" y="702627"/>
                </a:moveTo>
                <a:cubicBezTo>
                  <a:pt x="914334" y="702627"/>
                  <a:pt x="928446" y="716739"/>
                  <a:pt x="928446" y="734149"/>
                </a:cubicBezTo>
                <a:cubicBezTo>
                  <a:pt x="928446" y="751558"/>
                  <a:pt x="914334" y="765671"/>
                  <a:pt x="896923" y="765671"/>
                </a:cubicBezTo>
                <a:cubicBezTo>
                  <a:pt x="879514" y="765671"/>
                  <a:pt x="865400" y="751558"/>
                  <a:pt x="865400" y="734149"/>
                </a:cubicBezTo>
                <a:cubicBezTo>
                  <a:pt x="865400" y="716739"/>
                  <a:pt x="879514" y="702627"/>
                  <a:pt x="896923" y="702627"/>
                </a:cubicBezTo>
                <a:close/>
                <a:moveTo>
                  <a:pt x="778157" y="702627"/>
                </a:moveTo>
                <a:cubicBezTo>
                  <a:pt x="795566" y="702627"/>
                  <a:pt x="809680" y="716739"/>
                  <a:pt x="809680" y="734149"/>
                </a:cubicBezTo>
                <a:cubicBezTo>
                  <a:pt x="809680" y="751558"/>
                  <a:pt x="795566" y="765671"/>
                  <a:pt x="778157" y="765671"/>
                </a:cubicBezTo>
                <a:cubicBezTo>
                  <a:pt x="760747" y="765671"/>
                  <a:pt x="746634" y="751558"/>
                  <a:pt x="746634" y="734149"/>
                </a:cubicBezTo>
                <a:cubicBezTo>
                  <a:pt x="746634" y="716739"/>
                  <a:pt x="760747" y="702627"/>
                  <a:pt x="778157" y="702627"/>
                </a:cubicBezTo>
                <a:close/>
                <a:moveTo>
                  <a:pt x="645773" y="702627"/>
                </a:moveTo>
                <a:cubicBezTo>
                  <a:pt x="663183" y="702627"/>
                  <a:pt x="677296" y="716739"/>
                  <a:pt x="677296" y="734149"/>
                </a:cubicBezTo>
                <a:cubicBezTo>
                  <a:pt x="677296" y="751558"/>
                  <a:pt x="663183" y="765671"/>
                  <a:pt x="645773" y="765671"/>
                </a:cubicBezTo>
                <a:cubicBezTo>
                  <a:pt x="628364" y="765671"/>
                  <a:pt x="614250" y="751558"/>
                  <a:pt x="614250" y="734149"/>
                </a:cubicBezTo>
                <a:cubicBezTo>
                  <a:pt x="614250" y="716739"/>
                  <a:pt x="628364" y="702627"/>
                  <a:pt x="645773" y="702627"/>
                </a:cubicBezTo>
                <a:close/>
                <a:moveTo>
                  <a:pt x="527007" y="702627"/>
                </a:moveTo>
                <a:cubicBezTo>
                  <a:pt x="544416" y="702627"/>
                  <a:pt x="558529" y="716739"/>
                  <a:pt x="558529" y="734149"/>
                </a:cubicBezTo>
                <a:cubicBezTo>
                  <a:pt x="558529" y="751558"/>
                  <a:pt x="544416" y="765671"/>
                  <a:pt x="527007" y="765671"/>
                </a:cubicBezTo>
                <a:cubicBezTo>
                  <a:pt x="509596" y="765671"/>
                  <a:pt x="495484" y="751558"/>
                  <a:pt x="495484" y="734149"/>
                </a:cubicBezTo>
                <a:cubicBezTo>
                  <a:pt x="495484" y="716739"/>
                  <a:pt x="509596" y="702627"/>
                  <a:pt x="527007" y="702627"/>
                </a:cubicBezTo>
                <a:close/>
                <a:moveTo>
                  <a:pt x="401439" y="702627"/>
                </a:moveTo>
                <a:cubicBezTo>
                  <a:pt x="418850" y="702627"/>
                  <a:pt x="432962" y="716739"/>
                  <a:pt x="432962" y="734149"/>
                </a:cubicBezTo>
                <a:cubicBezTo>
                  <a:pt x="432962" y="751558"/>
                  <a:pt x="418850" y="765671"/>
                  <a:pt x="401439" y="765671"/>
                </a:cubicBezTo>
                <a:cubicBezTo>
                  <a:pt x="384030" y="765671"/>
                  <a:pt x="369917" y="751558"/>
                  <a:pt x="369917" y="734149"/>
                </a:cubicBezTo>
                <a:cubicBezTo>
                  <a:pt x="369917" y="716739"/>
                  <a:pt x="384030" y="702627"/>
                  <a:pt x="401439" y="702627"/>
                </a:cubicBezTo>
                <a:close/>
                <a:moveTo>
                  <a:pt x="282673" y="702627"/>
                </a:moveTo>
                <a:cubicBezTo>
                  <a:pt x="300082" y="702627"/>
                  <a:pt x="314196" y="716739"/>
                  <a:pt x="314196" y="734149"/>
                </a:cubicBezTo>
                <a:cubicBezTo>
                  <a:pt x="314196" y="751558"/>
                  <a:pt x="300082" y="765671"/>
                  <a:pt x="282673" y="765671"/>
                </a:cubicBezTo>
                <a:cubicBezTo>
                  <a:pt x="265263" y="765671"/>
                  <a:pt x="251150" y="751558"/>
                  <a:pt x="251150" y="734149"/>
                </a:cubicBezTo>
                <a:cubicBezTo>
                  <a:pt x="251150" y="716739"/>
                  <a:pt x="265263" y="702627"/>
                  <a:pt x="282673" y="702627"/>
                </a:cubicBezTo>
                <a:close/>
                <a:moveTo>
                  <a:pt x="150289" y="702627"/>
                </a:moveTo>
                <a:cubicBezTo>
                  <a:pt x="167699" y="702627"/>
                  <a:pt x="181812" y="716739"/>
                  <a:pt x="181812" y="734149"/>
                </a:cubicBezTo>
                <a:cubicBezTo>
                  <a:pt x="181812" y="751558"/>
                  <a:pt x="167699" y="765671"/>
                  <a:pt x="150289" y="765671"/>
                </a:cubicBezTo>
                <a:cubicBezTo>
                  <a:pt x="132880" y="765671"/>
                  <a:pt x="118766" y="751558"/>
                  <a:pt x="118766" y="734149"/>
                </a:cubicBezTo>
                <a:cubicBezTo>
                  <a:pt x="118766" y="716739"/>
                  <a:pt x="132880" y="702627"/>
                  <a:pt x="150289" y="702627"/>
                </a:cubicBezTo>
                <a:close/>
                <a:moveTo>
                  <a:pt x="31523" y="702627"/>
                </a:moveTo>
                <a:cubicBezTo>
                  <a:pt x="48932" y="702627"/>
                  <a:pt x="63045" y="716739"/>
                  <a:pt x="63045" y="734149"/>
                </a:cubicBezTo>
                <a:cubicBezTo>
                  <a:pt x="63045" y="751558"/>
                  <a:pt x="48932" y="765671"/>
                  <a:pt x="31523" y="765671"/>
                </a:cubicBezTo>
                <a:cubicBezTo>
                  <a:pt x="14112" y="765671"/>
                  <a:pt x="0" y="751558"/>
                  <a:pt x="0" y="734149"/>
                </a:cubicBezTo>
                <a:cubicBezTo>
                  <a:pt x="0" y="716739"/>
                  <a:pt x="14112" y="702627"/>
                  <a:pt x="31523" y="702627"/>
                </a:cubicBezTo>
                <a:close/>
                <a:moveTo>
                  <a:pt x="1878794" y="585522"/>
                </a:moveTo>
                <a:cubicBezTo>
                  <a:pt x="1896205" y="585522"/>
                  <a:pt x="1910317" y="599635"/>
                  <a:pt x="1910317" y="617045"/>
                </a:cubicBezTo>
                <a:cubicBezTo>
                  <a:pt x="1910317" y="634454"/>
                  <a:pt x="1896205" y="648567"/>
                  <a:pt x="1878794" y="648567"/>
                </a:cubicBezTo>
                <a:cubicBezTo>
                  <a:pt x="1861385" y="648567"/>
                  <a:pt x="1847272" y="634454"/>
                  <a:pt x="1847272" y="617045"/>
                </a:cubicBezTo>
                <a:cubicBezTo>
                  <a:pt x="1847272" y="599635"/>
                  <a:pt x="1861385" y="585522"/>
                  <a:pt x="1878794" y="585522"/>
                </a:cubicBezTo>
                <a:close/>
                <a:moveTo>
                  <a:pt x="1760028" y="585522"/>
                </a:moveTo>
                <a:cubicBezTo>
                  <a:pt x="1777437" y="585522"/>
                  <a:pt x="1791551" y="599635"/>
                  <a:pt x="1791551" y="617045"/>
                </a:cubicBezTo>
                <a:cubicBezTo>
                  <a:pt x="1791551" y="634454"/>
                  <a:pt x="1777437" y="648567"/>
                  <a:pt x="1760028" y="648567"/>
                </a:cubicBezTo>
                <a:cubicBezTo>
                  <a:pt x="1742618" y="648567"/>
                  <a:pt x="1728505" y="634454"/>
                  <a:pt x="1728505" y="617045"/>
                </a:cubicBezTo>
                <a:cubicBezTo>
                  <a:pt x="1728505" y="599635"/>
                  <a:pt x="1742618" y="585522"/>
                  <a:pt x="1760028" y="585522"/>
                </a:cubicBezTo>
                <a:close/>
                <a:moveTo>
                  <a:pt x="1627644" y="585522"/>
                </a:moveTo>
                <a:cubicBezTo>
                  <a:pt x="1645054" y="585522"/>
                  <a:pt x="1659167" y="599635"/>
                  <a:pt x="1659167" y="617045"/>
                </a:cubicBezTo>
                <a:cubicBezTo>
                  <a:pt x="1659167" y="634454"/>
                  <a:pt x="1645054" y="648567"/>
                  <a:pt x="1627644" y="648567"/>
                </a:cubicBezTo>
                <a:cubicBezTo>
                  <a:pt x="1610235" y="648567"/>
                  <a:pt x="1596121" y="634454"/>
                  <a:pt x="1596121" y="617045"/>
                </a:cubicBezTo>
                <a:cubicBezTo>
                  <a:pt x="1596121" y="599635"/>
                  <a:pt x="1610235" y="585522"/>
                  <a:pt x="1627644" y="585522"/>
                </a:cubicBezTo>
                <a:close/>
                <a:moveTo>
                  <a:pt x="1508878" y="585522"/>
                </a:moveTo>
                <a:cubicBezTo>
                  <a:pt x="1526287" y="585522"/>
                  <a:pt x="1540400" y="599635"/>
                  <a:pt x="1540400" y="617045"/>
                </a:cubicBezTo>
                <a:cubicBezTo>
                  <a:pt x="1540400" y="634454"/>
                  <a:pt x="1526287" y="648567"/>
                  <a:pt x="1508878" y="648567"/>
                </a:cubicBezTo>
                <a:cubicBezTo>
                  <a:pt x="1491467" y="648567"/>
                  <a:pt x="1477355" y="634454"/>
                  <a:pt x="1477355" y="617045"/>
                </a:cubicBezTo>
                <a:cubicBezTo>
                  <a:pt x="1477355" y="599635"/>
                  <a:pt x="1491467" y="585522"/>
                  <a:pt x="1508878" y="585522"/>
                </a:cubicBezTo>
                <a:close/>
                <a:moveTo>
                  <a:pt x="1383310" y="585522"/>
                </a:moveTo>
                <a:cubicBezTo>
                  <a:pt x="1400721" y="585522"/>
                  <a:pt x="1414833" y="599635"/>
                  <a:pt x="1414833" y="617045"/>
                </a:cubicBezTo>
                <a:cubicBezTo>
                  <a:pt x="1414833" y="634454"/>
                  <a:pt x="1400721" y="648567"/>
                  <a:pt x="1383310" y="648567"/>
                </a:cubicBezTo>
                <a:cubicBezTo>
                  <a:pt x="1365901" y="648567"/>
                  <a:pt x="1351788" y="634454"/>
                  <a:pt x="1351788" y="617045"/>
                </a:cubicBezTo>
                <a:cubicBezTo>
                  <a:pt x="1351788" y="599635"/>
                  <a:pt x="1365901" y="585522"/>
                  <a:pt x="1383310" y="585522"/>
                </a:cubicBezTo>
                <a:close/>
                <a:moveTo>
                  <a:pt x="1264544" y="585522"/>
                </a:moveTo>
                <a:cubicBezTo>
                  <a:pt x="1281953" y="585522"/>
                  <a:pt x="1296067" y="599635"/>
                  <a:pt x="1296067" y="617045"/>
                </a:cubicBezTo>
                <a:cubicBezTo>
                  <a:pt x="1296067" y="634454"/>
                  <a:pt x="1281953" y="648567"/>
                  <a:pt x="1264544" y="648567"/>
                </a:cubicBezTo>
                <a:cubicBezTo>
                  <a:pt x="1247134" y="648567"/>
                  <a:pt x="1233021" y="634454"/>
                  <a:pt x="1233021" y="617045"/>
                </a:cubicBezTo>
                <a:cubicBezTo>
                  <a:pt x="1233021" y="599635"/>
                  <a:pt x="1247134" y="585522"/>
                  <a:pt x="1264544" y="585522"/>
                </a:cubicBezTo>
                <a:close/>
                <a:moveTo>
                  <a:pt x="1132160" y="585522"/>
                </a:moveTo>
                <a:cubicBezTo>
                  <a:pt x="1149570" y="585522"/>
                  <a:pt x="1163683" y="599635"/>
                  <a:pt x="1163683" y="617045"/>
                </a:cubicBezTo>
                <a:cubicBezTo>
                  <a:pt x="1163683" y="634454"/>
                  <a:pt x="1149570" y="648567"/>
                  <a:pt x="1132160" y="648567"/>
                </a:cubicBezTo>
                <a:cubicBezTo>
                  <a:pt x="1114751" y="648567"/>
                  <a:pt x="1100637" y="634454"/>
                  <a:pt x="1100637" y="617045"/>
                </a:cubicBezTo>
                <a:cubicBezTo>
                  <a:pt x="1100637" y="599635"/>
                  <a:pt x="1114751" y="585522"/>
                  <a:pt x="1132160" y="585522"/>
                </a:cubicBezTo>
                <a:close/>
                <a:moveTo>
                  <a:pt x="1013394" y="585522"/>
                </a:moveTo>
                <a:cubicBezTo>
                  <a:pt x="1030803" y="585522"/>
                  <a:pt x="1044916" y="599635"/>
                  <a:pt x="1044916" y="617045"/>
                </a:cubicBezTo>
                <a:cubicBezTo>
                  <a:pt x="1044916" y="634454"/>
                  <a:pt x="1030803" y="648567"/>
                  <a:pt x="1013394" y="648567"/>
                </a:cubicBezTo>
                <a:cubicBezTo>
                  <a:pt x="995983" y="648567"/>
                  <a:pt x="981871" y="634454"/>
                  <a:pt x="981871" y="617045"/>
                </a:cubicBezTo>
                <a:cubicBezTo>
                  <a:pt x="981871" y="599635"/>
                  <a:pt x="995983" y="585522"/>
                  <a:pt x="1013394" y="585522"/>
                </a:cubicBezTo>
                <a:close/>
                <a:moveTo>
                  <a:pt x="896923" y="585522"/>
                </a:moveTo>
                <a:cubicBezTo>
                  <a:pt x="914334" y="585522"/>
                  <a:pt x="928446" y="599635"/>
                  <a:pt x="928446" y="617045"/>
                </a:cubicBezTo>
                <a:cubicBezTo>
                  <a:pt x="928446" y="634454"/>
                  <a:pt x="914334" y="648567"/>
                  <a:pt x="896923" y="648567"/>
                </a:cubicBezTo>
                <a:cubicBezTo>
                  <a:pt x="879514" y="648567"/>
                  <a:pt x="865400" y="634454"/>
                  <a:pt x="865400" y="617045"/>
                </a:cubicBezTo>
                <a:cubicBezTo>
                  <a:pt x="865400" y="599635"/>
                  <a:pt x="879514" y="585522"/>
                  <a:pt x="896923" y="585522"/>
                </a:cubicBezTo>
                <a:close/>
                <a:moveTo>
                  <a:pt x="778157" y="585522"/>
                </a:moveTo>
                <a:cubicBezTo>
                  <a:pt x="795566" y="585522"/>
                  <a:pt x="809680" y="599635"/>
                  <a:pt x="809680" y="617045"/>
                </a:cubicBezTo>
                <a:cubicBezTo>
                  <a:pt x="809680" y="634454"/>
                  <a:pt x="795566" y="648567"/>
                  <a:pt x="778157" y="648567"/>
                </a:cubicBezTo>
                <a:cubicBezTo>
                  <a:pt x="760747" y="648567"/>
                  <a:pt x="746634" y="634454"/>
                  <a:pt x="746634" y="617045"/>
                </a:cubicBezTo>
                <a:cubicBezTo>
                  <a:pt x="746634" y="599635"/>
                  <a:pt x="760747" y="585522"/>
                  <a:pt x="778157" y="585522"/>
                </a:cubicBezTo>
                <a:close/>
                <a:moveTo>
                  <a:pt x="645773" y="585522"/>
                </a:moveTo>
                <a:cubicBezTo>
                  <a:pt x="663183" y="585522"/>
                  <a:pt x="677296" y="599635"/>
                  <a:pt x="677296" y="617045"/>
                </a:cubicBezTo>
                <a:cubicBezTo>
                  <a:pt x="677296" y="634454"/>
                  <a:pt x="663183" y="648567"/>
                  <a:pt x="645773" y="648567"/>
                </a:cubicBezTo>
                <a:cubicBezTo>
                  <a:pt x="628364" y="648567"/>
                  <a:pt x="614250" y="634454"/>
                  <a:pt x="614250" y="617045"/>
                </a:cubicBezTo>
                <a:cubicBezTo>
                  <a:pt x="614250" y="599635"/>
                  <a:pt x="628364" y="585522"/>
                  <a:pt x="645773" y="585522"/>
                </a:cubicBezTo>
                <a:close/>
                <a:moveTo>
                  <a:pt x="527007" y="585522"/>
                </a:moveTo>
                <a:cubicBezTo>
                  <a:pt x="544416" y="585522"/>
                  <a:pt x="558529" y="599635"/>
                  <a:pt x="558529" y="617045"/>
                </a:cubicBezTo>
                <a:cubicBezTo>
                  <a:pt x="558529" y="634454"/>
                  <a:pt x="544416" y="648567"/>
                  <a:pt x="527007" y="648567"/>
                </a:cubicBezTo>
                <a:cubicBezTo>
                  <a:pt x="509596" y="648567"/>
                  <a:pt x="495484" y="634454"/>
                  <a:pt x="495484" y="617045"/>
                </a:cubicBezTo>
                <a:cubicBezTo>
                  <a:pt x="495484" y="599635"/>
                  <a:pt x="509596" y="585522"/>
                  <a:pt x="527007" y="585522"/>
                </a:cubicBezTo>
                <a:close/>
                <a:moveTo>
                  <a:pt x="401439" y="585522"/>
                </a:moveTo>
                <a:cubicBezTo>
                  <a:pt x="418850" y="585522"/>
                  <a:pt x="432962" y="599635"/>
                  <a:pt x="432962" y="617045"/>
                </a:cubicBezTo>
                <a:cubicBezTo>
                  <a:pt x="432962" y="634454"/>
                  <a:pt x="418850" y="648567"/>
                  <a:pt x="401439" y="648567"/>
                </a:cubicBezTo>
                <a:cubicBezTo>
                  <a:pt x="384030" y="648567"/>
                  <a:pt x="369917" y="634454"/>
                  <a:pt x="369917" y="617045"/>
                </a:cubicBezTo>
                <a:cubicBezTo>
                  <a:pt x="369917" y="599635"/>
                  <a:pt x="384030" y="585522"/>
                  <a:pt x="401439" y="585522"/>
                </a:cubicBezTo>
                <a:close/>
                <a:moveTo>
                  <a:pt x="282673" y="585522"/>
                </a:moveTo>
                <a:cubicBezTo>
                  <a:pt x="300082" y="585522"/>
                  <a:pt x="314196" y="599635"/>
                  <a:pt x="314196" y="617045"/>
                </a:cubicBezTo>
                <a:cubicBezTo>
                  <a:pt x="314196" y="634454"/>
                  <a:pt x="300082" y="648567"/>
                  <a:pt x="282673" y="648567"/>
                </a:cubicBezTo>
                <a:cubicBezTo>
                  <a:pt x="265263" y="648567"/>
                  <a:pt x="251150" y="634454"/>
                  <a:pt x="251150" y="617045"/>
                </a:cubicBezTo>
                <a:cubicBezTo>
                  <a:pt x="251150" y="599635"/>
                  <a:pt x="265263" y="585522"/>
                  <a:pt x="282673" y="585522"/>
                </a:cubicBezTo>
                <a:close/>
                <a:moveTo>
                  <a:pt x="150289" y="585522"/>
                </a:moveTo>
                <a:cubicBezTo>
                  <a:pt x="167699" y="585522"/>
                  <a:pt x="181812" y="599635"/>
                  <a:pt x="181812" y="617045"/>
                </a:cubicBezTo>
                <a:cubicBezTo>
                  <a:pt x="181812" y="634454"/>
                  <a:pt x="167699" y="648567"/>
                  <a:pt x="150289" y="648567"/>
                </a:cubicBezTo>
                <a:cubicBezTo>
                  <a:pt x="132880" y="648567"/>
                  <a:pt x="118766" y="634454"/>
                  <a:pt x="118766" y="617045"/>
                </a:cubicBezTo>
                <a:cubicBezTo>
                  <a:pt x="118766" y="599635"/>
                  <a:pt x="132880" y="585522"/>
                  <a:pt x="150289" y="585522"/>
                </a:cubicBezTo>
                <a:close/>
                <a:moveTo>
                  <a:pt x="31523" y="585522"/>
                </a:moveTo>
                <a:cubicBezTo>
                  <a:pt x="48932" y="585522"/>
                  <a:pt x="63045" y="599635"/>
                  <a:pt x="63045" y="617045"/>
                </a:cubicBezTo>
                <a:cubicBezTo>
                  <a:pt x="63045" y="634454"/>
                  <a:pt x="48932" y="648567"/>
                  <a:pt x="31523" y="648567"/>
                </a:cubicBezTo>
                <a:cubicBezTo>
                  <a:pt x="14112" y="648567"/>
                  <a:pt x="0" y="634454"/>
                  <a:pt x="0" y="617045"/>
                </a:cubicBezTo>
                <a:cubicBezTo>
                  <a:pt x="0" y="599635"/>
                  <a:pt x="14112" y="585522"/>
                  <a:pt x="31523" y="585522"/>
                </a:cubicBezTo>
                <a:close/>
                <a:moveTo>
                  <a:pt x="1878794" y="468417"/>
                </a:moveTo>
                <a:cubicBezTo>
                  <a:pt x="1896205" y="468417"/>
                  <a:pt x="1910317" y="482531"/>
                  <a:pt x="1910317" y="499940"/>
                </a:cubicBezTo>
                <a:cubicBezTo>
                  <a:pt x="1910317" y="517349"/>
                  <a:pt x="1896205" y="531463"/>
                  <a:pt x="1878794" y="531463"/>
                </a:cubicBezTo>
                <a:cubicBezTo>
                  <a:pt x="1861385" y="531463"/>
                  <a:pt x="1847272" y="517349"/>
                  <a:pt x="1847272" y="499940"/>
                </a:cubicBezTo>
                <a:cubicBezTo>
                  <a:pt x="1847272" y="482531"/>
                  <a:pt x="1861385" y="468417"/>
                  <a:pt x="1878794" y="468417"/>
                </a:cubicBezTo>
                <a:close/>
                <a:moveTo>
                  <a:pt x="1760028" y="468417"/>
                </a:moveTo>
                <a:cubicBezTo>
                  <a:pt x="1777437" y="468417"/>
                  <a:pt x="1791551" y="482531"/>
                  <a:pt x="1791551" y="499940"/>
                </a:cubicBezTo>
                <a:cubicBezTo>
                  <a:pt x="1791551" y="517349"/>
                  <a:pt x="1777437" y="531463"/>
                  <a:pt x="1760028" y="531463"/>
                </a:cubicBezTo>
                <a:cubicBezTo>
                  <a:pt x="1742618" y="531463"/>
                  <a:pt x="1728505" y="517349"/>
                  <a:pt x="1728505" y="499940"/>
                </a:cubicBezTo>
                <a:cubicBezTo>
                  <a:pt x="1728505" y="482531"/>
                  <a:pt x="1742618" y="468417"/>
                  <a:pt x="1760028" y="468417"/>
                </a:cubicBezTo>
                <a:close/>
                <a:moveTo>
                  <a:pt x="1627644" y="468417"/>
                </a:moveTo>
                <a:cubicBezTo>
                  <a:pt x="1645054" y="468417"/>
                  <a:pt x="1659167" y="482531"/>
                  <a:pt x="1659167" y="499940"/>
                </a:cubicBezTo>
                <a:cubicBezTo>
                  <a:pt x="1659167" y="517349"/>
                  <a:pt x="1645054" y="531463"/>
                  <a:pt x="1627644" y="531463"/>
                </a:cubicBezTo>
                <a:cubicBezTo>
                  <a:pt x="1610235" y="531463"/>
                  <a:pt x="1596121" y="517349"/>
                  <a:pt x="1596121" y="499940"/>
                </a:cubicBezTo>
                <a:cubicBezTo>
                  <a:pt x="1596121" y="482531"/>
                  <a:pt x="1610235" y="468417"/>
                  <a:pt x="1627644" y="468417"/>
                </a:cubicBezTo>
                <a:close/>
                <a:moveTo>
                  <a:pt x="1508878" y="468417"/>
                </a:moveTo>
                <a:cubicBezTo>
                  <a:pt x="1526287" y="468417"/>
                  <a:pt x="1540400" y="482531"/>
                  <a:pt x="1540400" y="499940"/>
                </a:cubicBezTo>
                <a:cubicBezTo>
                  <a:pt x="1540400" y="517349"/>
                  <a:pt x="1526287" y="531463"/>
                  <a:pt x="1508878" y="531463"/>
                </a:cubicBezTo>
                <a:cubicBezTo>
                  <a:pt x="1491467" y="531463"/>
                  <a:pt x="1477355" y="517349"/>
                  <a:pt x="1477355" y="499940"/>
                </a:cubicBezTo>
                <a:cubicBezTo>
                  <a:pt x="1477355" y="482531"/>
                  <a:pt x="1491467" y="468417"/>
                  <a:pt x="1508878" y="468417"/>
                </a:cubicBezTo>
                <a:close/>
                <a:moveTo>
                  <a:pt x="1383310" y="468417"/>
                </a:moveTo>
                <a:cubicBezTo>
                  <a:pt x="1400721" y="468417"/>
                  <a:pt x="1414833" y="482531"/>
                  <a:pt x="1414833" y="499940"/>
                </a:cubicBezTo>
                <a:cubicBezTo>
                  <a:pt x="1414833" y="517349"/>
                  <a:pt x="1400721" y="531463"/>
                  <a:pt x="1383310" y="531463"/>
                </a:cubicBezTo>
                <a:cubicBezTo>
                  <a:pt x="1365901" y="531463"/>
                  <a:pt x="1351788" y="517349"/>
                  <a:pt x="1351788" y="499940"/>
                </a:cubicBezTo>
                <a:cubicBezTo>
                  <a:pt x="1351788" y="482531"/>
                  <a:pt x="1365901" y="468417"/>
                  <a:pt x="1383310" y="468417"/>
                </a:cubicBezTo>
                <a:close/>
                <a:moveTo>
                  <a:pt x="1264544" y="468417"/>
                </a:moveTo>
                <a:cubicBezTo>
                  <a:pt x="1281953" y="468417"/>
                  <a:pt x="1296067" y="482531"/>
                  <a:pt x="1296067" y="499940"/>
                </a:cubicBezTo>
                <a:cubicBezTo>
                  <a:pt x="1296067" y="517349"/>
                  <a:pt x="1281953" y="531463"/>
                  <a:pt x="1264544" y="531463"/>
                </a:cubicBezTo>
                <a:cubicBezTo>
                  <a:pt x="1247134" y="531463"/>
                  <a:pt x="1233021" y="517349"/>
                  <a:pt x="1233021" y="499940"/>
                </a:cubicBezTo>
                <a:cubicBezTo>
                  <a:pt x="1233021" y="482531"/>
                  <a:pt x="1247134" y="468417"/>
                  <a:pt x="1264544" y="468417"/>
                </a:cubicBezTo>
                <a:close/>
                <a:moveTo>
                  <a:pt x="1132160" y="468417"/>
                </a:moveTo>
                <a:cubicBezTo>
                  <a:pt x="1149570" y="468417"/>
                  <a:pt x="1163683" y="482531"/>
                  <a:pt x="1163683" y="499940"/>
                </a:cubicBezTo>
                <a:cubicBezTo>
                  <a:pt x="1163683" y="517349"/>
                  <a:pt x="1149570" y="531463"/>
                  <a:pt x="1132160" y="531463"/>
                </a:cubicBezTo>
                <a:cubicBezTo>
                  <a:pt x="1114751" y="531463"/>
                  <a:pt x="1100637" y="517349"/>
                  <a:pt x="1100637" y="499940"/>
                </a:cubicBezTo>
                <a:cubicBezTo>
                  <a:pt x="1100637" y="482531"/>
                  <a:pt x="1114751" y="468417"/>
                  <a:pt x="1132160" y="468417"/>
                </a:cubicBezTo>
                <a:close/>
                <a:moveTo>
                  <a:pt x="1013394" y="468417"/>
                </a:moveTo>
                <a:cubicBezTo>
                  <a:pt x="1030803" y="468417"/>
                  <a:pt x="1044916" y="482531"/>
                  <a:pt x="1044916" y="499940"/>
                </a:cubicBezTo>
                <a:cubicBezTo>
                  <a:pt x="1044916" y="517349"/>
                  <a:pt x="1030803" y="531463"/>
                  <a:pt x="1013394" y="531463"/>
                </a:cubicBezTo>
                <a:cubicBezTo>
                  <a:pt x="995983" y="531463"/>
                  <a:pt x="981871" y="517349"/>
                  <a:pt x="981871" y="499940"/>
                </a:cubicBezTo>
                <a:cubicBezTo>
                  <a:pt x="981871" y="482531"/>
                  <a:pt x="995983" y="468417"/>
                  <a:pt x="1013394" y="468417"/>
                </a:cubicBezTo>
                <a:close/>
                <a:moveTo>
                  <a:pt x="896923" y="468417"/>
                </a:moveTo>
                <a:cubicBezTo>
                  <a:pt x="914334" y="468417"/>
                  <a:pt x="928446" y="482531"/>
                  <a:pt x="928446" y="499940"/>
                </a:cubicBezTo>
                <a:cubicBezTo>
                  <a:pt x="928446" y="517349"/>
                  <a:pt x="914334" y="531463"/>
                  <a:pt x="896923" y="531463"/>
                </a:cubicBezTo>
                <a:cubicBezTo>
                  <a:pt x="879514" y="531463"/>
                  <a:pt x="865400" y="517349"/>
                  <a:pt x="865400" y="499940"/>
                </a:cubicBezTo>
                <a:cubicBezTo>
                  <a:pt x="865400" y="482531"/>
                  <a:pt x="879514" y="468417"/>
                  <a:pt x="896923" y="468417"/>
                </a:cubicBezTo>
                <a:close/>
                <a:moveTo>
                  <a:pt x="778157" y="468417"/>
                </a:moveTo>
                <a:cubicBezTo>
                  <a:pt x="795566" y="468417"/>
                  <a:pt x="809680" y="482531"/>
                  <a:pt x="809680" y="499940"/>
                </a:cubicBezTo>
                <a:cubicBezTo>
                  <a:pt x="809680" y="517349"/>
                  <a:pt x="795566" y="531463"/>
                  <a:pt x="778157" y="531463"/>
                </a:cubicBezTo>
                <a:cubicBezTo>
                  <a:pt x="760747" y="531463"/>
                  <a:pt x="746634" y="517349"/>
                  <a:pt x="746634" y="499940"/>
                </a:cubicBezTo>
                <a:cubicBezTo>
                  <a:pt x="746634" y="482531"/>
                  <a:pt x="760747" y="468417"/>
                  <a:pt x="778157" y="468417"/>
                </a:cubicBezTo>
                <a:close/>
                <a:moveTo>
                  <a:pt x="645773" y="468417"/>
                </a:moveTo>
                <a:cubicBezTo>
                  <a:pt x="663183" y="468417"/>
                  <a:pt x="677296" y="482531"/>
                  <a:pt x="677296" y="499940"/>
                </a:cubicBezTo>
                <a:cubicBezTo>
                  <a:pt x="677296" y="517349"/>
                  <a:pt x="663183" y="531463"/>
                  <a:pt x="645773" y="531463"/>
                </a:cubicBezTo>
                <a:cubicBezTo>
                  <a:pt x="628364" y="531463"/>
                  <a:pt x="614250" y="517349"/>
                  <a:pt x="614250" y="499940"/>
                </a:cubicBezTo>
                <a:cubicBezTo>
                  <a:pt x="614250" y="482531"/>
                  <a:pt x="628364" y="468417"/>
                  <a:pt x="645773" y="468417"/>
                </a:cubicBezTo>
                <a:close/>
                <a:moveTo>
                  <a:pt x="527007" y="468417"/>
                </a:moveTo>
                <a:cubicBezTo>
                  <a:pt x="544416" y="468417"/>
                  <a:pt x="558529" y="482531"/>
                  <a:pt x="558529" y="499940"/>
                </a:cubicBezTo>
                <a:cubicBezTo>
                  <a:pt x="558529" y="517349"/>
                  <a:pt x="544416" y="531463"/>
                  <a:pt x="527007" y="531463"/>
                </a:cubicBezTo>
                <a:cubicBezTo>
                  <a:pt x="509596" y="531463"/>
                  <a:pt x="495484" y="517349"/>
                  <a:pt x="495484" y="499940"/>
                </a:cubicBezTo>
                <a:cubicBezTo>
                  <a:pt x="495484" y="482531"/>
                  <a:pt x="509596" y="468417"/>
                  <a:pt x="527007" y="468417"/>
                </a:cubicBezTo>
                <a:close/>
                <a:moveTo>
                  <a:pt x="401439" y="468417"/>
                </a:moveTo>
                <a:cubicBezTo>
                  <a:pt x="418850" y="468417"/>
                  <a:pt x="432962" y="482531"/>
                  <a:pt x="432962" y="499940"/>
                </a:cubicBezTo>
                <a:cubicBezTo>
                  <a:pt x="432962" y="517349"/>
                  <a:pt x="418850" y="531463"/>
                  <a:pt x="401439" y="531463"/>
                </a:cubicBezTo>
                <a:cubicBezTo>
                  <a:pt x="384030" y="531463"/>
                  <a:pt x="369917" y="517349"/>
                  <a:pt x="369917" y="499940"/>
                </a:cubicBezTo>
                <a:cubicBezTo>
                  <a:pt x="369917" y="482531"/>
                  <a:pt x="384030" y="468417"/>
                  <a:pt x="401439" y="468417"/>
                </a:cubicBezTo>
                <a:close/>
                <a:moveTo>
                  <a:pt x="282673" y="468417"/>
                </a:moveTo>
                <a:cubicBezTo>
                  <a:pt x="300082" y="468417"/>
                  <a:pt x="314196" y="482531"/>
                  <a:pt x="314196" y="499940"/>
                </a:cubicBezTo>
                <a:cubicBezTo>
                  <a:pt x="314196" y="517349"/>
                  <a:pt x="300082" y="531463"/>
                  <a:pt x="282673" y="531463"/>
                </a:cubicBezTo>
                <a:cubicBezTo>
                  <a:pt x="265263" y="531463"/>
                  <a:pt x="251150" y="517349"/>
                  <a:pt x="251150" y="499940"/>
                </a:cubicBezTo>
                <a:cubicBezTo>
                  <a:pt x="251150" y="482531"/>
                  <a:pt x="265263" y="468417"/>
                  <a:pt x="282673" y="468417"/>
                </a:cubicBezTo>
                <a:close/>
                <a:moveTo>
                  <a:pt x="150289" y="468417"/>
                </a:moveTo>
                <a:cubicBezTo>
                  <a:pt x="167699" y="468417"/>
                  <a:pt x="181812" y="482531"/>
                  <a:pt x="181812" y="499940"/>
                </a:cubicBezTo>
                <a:cubicBezTo>
                  <a:pt x="181812" y="517349"/>
                  <a:pt x="167699" y="531463"/>
                  <a:pt x="150289" y="531463"/>
                </a:cubicBezTo>
                <a:cubicBezTo>
                  <a:pt x="132880" y="531463"/>
                  <a:pt x="118766" y="517349"/>
                  <a:pt x="118766" y="499940"/>
                </a:cubicBezTo>
                <a:cubicBezTo>
                  <a:pt x="118766" y="482531"/>
                  <a:pt x="132880" y="468417"/>
                  <a:pt x="150289" y="468417"/>
                </a:cubicBezTo>
                <a:close/>
                <a:moveTo>
                  <a:pt x="31523" y="468417"/>
                </a:moveTo>
                <a:cubicBezTo>
                  <a:pt x="48932" y="468417"/>
                  <a:pt x="63045" y="482531"/>
                  <a:pt x="63045" y="499940"/>
                </a:cubicBezTo>
                <a:cubicBezTo>
                  <a:pt x="63045" y="517349"/>
                  <a:pt x="48932" y="531463"/>
                  <a:pt x="31523" y="531463"/>
                </a:cubicBezTo>
                <a:cubicBezTo>
                  <a:pt x="14112" y="531463"/>
                  <a:pt x="0" y="517349"/>
                  <a:pt x="0" y="499940"/>
                </a:cubicBezTo>
                <a:cubicBezTo>
                  <a:pt x="0" y="482531"/>
                  <a:pt x="14112" y="468417"/>
                  <a:pt x="31523" y="468417"/>
                </a:cubicBezTo>
                <a:close/>
                <a:moveTo>
                  <a:pt x="1878794" y="351314"/>
                </a:moveTo>
                <a:cubicBezTo>
                  <a:pt x="1896205" y="351314"/>
                  <a:pt x="1910317" y="365427"/>
                  <a:pt x="1910317" y="382835"/>
                </a:cubicBezTo>
                <a:cubicBezTo>
                  <a:pt x="1910317" y="400246"/>
                  <a:pt x="1896205" y="414358"/>
                  <a:pt x="1878794" y="414358"/>
                </a:cubicBezTo>
                <a:cubicBezTo>
                  <a:pt x="1861385" y="414358"/>
                  <a:pt x="1847272" y="400246"/>
                  <a:pt x="1847272" y="382835"/>
                </a:cubicBezTo>
                <a:cubicBezTo>
                  <a:pt x="1847272" y="365427"/>
                  <a:pt x="1861385" y="351314"/>
                  <a:pt x="1878794" y="351314"/>
                </a:cubicBezTo>
                <a:close/>
                <a:moveTo>
                  <a:pt x="1760028" y="351314"/>
                </a:moveTo>
                <a:cubicBezTo>
                  <a:pt x="1777437" y="351314"/>
                  <a:pt x="1791551" y="365427"/>
                  <a:pt x="1791551" y="382835"/>
                </a:cubicBezTo>
                <a:cubicBezTo>
                  <a:pt x="1791551" y="400246"/>
                  <a:pt x="1777437" y="414358"/>
                  <a:pt x="1760028" y="414358"/>
                </a:cubicBezTo>
                <a:cubicBezTo>
                  <a:pt x="1742618" y="414358"/>
                  <a:pt x="1728505" y="400246"/>
                  <a:pt x="1728505" y="382835"/>
                </a:cubicBezTo>
                <a:cubicBezTo>
                  <a:pt x="1728505" y="365427"/>
                  <a:pt x="1742618" y="351314"/>
                  <a:pt x="1760028" y="351314"/>
                </a:cubicBezTo>
                <a:close/>
                <a:moveTo>
                  <a:pt x="1627644" y="351314"/>
                </a:moveTo>
                <a:cubicBezTo>
                  <a:pt x="1645054" y="351314"/>
                  <a:pt x="1659167" y="365427"/>
                  <a:pt x="1659167" y="382835"/>
                </a:cubicBezTo>
                <a:cubicBezTo>
                  <a:pt x="1659167" y="400246"/>
                  <a:pt x="1645054" y="414358"/>
                  <a:pt x="1627644" y="414358"/>
                </a:cubicBezTo>
                <a:cubicBezTo>
                  <a:pt x="1610235" y="414358"/>
                  <a:pt x="1596121" y="400246"/>
                  <a:pt x="1596121" y="382835"/>
                </a:cubicBezTo>
                <a:cubicBezTo>
                  <a:pt x="1596121" y="365427"/>
                  <a:pt x="1610235" y="351314"/>
                  <a:pt x="1627644" y="351314"/>
                </a:cubicBezTo>
                <a:close/>
                <a:moveTo>
                  <a:pt x="1508878" y="351314"/>
                </a:moveTo>
                <a:cubicBezTo>
                  <a:pt x="1526287" y="351314"/>
                  <a:pt x="1540400" y="365427"/>
                  <a:pt x="1540400" y="382835"/>
                </a:cubicBezTo>
                <a:cubicBezTo>
                  <a:pt x="1540400" y="400246"/>
                  <a:pt x="1526287" y="414358"/>
                  <a:pt x="1508878" y="414358"/>
                </a:cubicBezTo>
                <a:cubicBezTo>
                  <a:pt x="1491467" y="414358"/>
                  <a:pt x="1477355" y="400246"/>
                  <a:pt x="1477355" y="382835"/>
                </a:cubicBezTo>
                <a:cubicBezTo>
                  <a:pt x="1477355" y="365427"/>
                  <a:pt x="1491467" y="351314"/>
                  <a:pt x="1508878" y="351314"/>
                </a:cubicBezTo>
                <a:close/>
                <a:moveTo>
                  <a:pt x="1383310" y="351314"/>
                </a:moveTo>
                <a:cubicBezTo>
                  <a:pt x="1400721" y="351314"/>
                  <a:pt x="1414833" y="365427"/>
                  <a:pt x="1414833" y="382835"/>
                </a:cubicBezTo>
                <a:cubicBezTo>
                  <a:pt x="1414833" y="400246"/>
                  <a:pt x="1400721" y="414358"/>
                  <a:pt x="1383310" y="414358"/>
                </a:cubicBezTo>
                <a:cubicBezTo>
                  <a:pt x="1365901" y="414358"/>
                  <a:pt x="1351788" y="400246"/>
                  <a:pt x="1351788" y="382835"/>
                </a:cubicBezTo>
                <a:cubicBezTo>
                  <a:pt x="1351788" y="365427"/>
                  <a:pt x="1365901" y="351314"/>
                  <a:pt x="1383310" y="351314"/>
                </a:cubicBezTo>
                <a:close/>
                <a:moveTo>
                  <a:pt x="1264544" y="351314"/>
                </a:moveTo>
                <a:cubicBezTo>
                  <a:pt x="1281953" y="351314"/>
                  <a:pt x="1296067" y="365427"/>
                  <a:pt x="1296067" y="382835"/>
                </a:cubicBezTo>
                <a:cubicBezTo>
                  <a:pt x="1296067" y="400246"/>
                  <a:pt x="1281953" y="414358"/>
                  <a:pt x="1264544" y="414358"/>
                </a:cubicBezTo>
                <a:cubicBezTo>
                  <a:pt x="1247134" y="414358"/>
                  <a:pt x="1233021" y="400246"/>
                  <a:pt x="1233021" y="382835"/>
                </a:cubicBezTo>
                <a:cubicBezTo>
                  <a:pt x="1233021" y="365427"/>
                  <a:pt x="1247134" y="351314"/>
                  <a:pt x="1264544" y="351314"/>
                </a:cubicBezTo>
                <a:close/>
                <a:moveTo>
                  <a:pt x="1132160" y="351314"/>
                </a:moveTo>
                <a:cubicBezTo>
                  <a:pt x="1149570" y="351314"/>
                  <a:pt x="1163683" y="365427"/>
                  <a:pt x="1163683" y="382835"/>
                </a:cubicBezTo>
                <a:cubicBezTo>
                  <a:pt x="1163683" y="400246"/>
                  <a:pt x="1149570" y="414358"/>
                  <a:pt x="1132160" y="414358"/>
                </a:cubicBezTo>
                <a:cubicBezTo>
                  <a:pt x="1114751" y="414358"/>
                  <a:pt x="1100637" y="400246"/>
                  <a:pt x="1100637" y="382835"/>
                </a:cubicBezTo>
                <a:cubicBezTo>
                  <a:pt x="1100637" y="365427"/>
                  <a:pt x="1114751" y="351314"/>
                  <a:pt x="1132160" y="351314"/>
                </a:cubicBezTo>
                <a:close/>
                <a:moveTo>
                  <a:pt x="1013394" y="351314"/>
                </a:moveTo>
                <a:cubicBezTo>
                  <a:pt x="1030803" y="351314"/>
                  <a:pt x="1044916" y="365427"/>
                  <a:pt x="1044916" y="382835"/>
                </a:cubicBezTo>
                <a:cubicBezTo>
                  <a:pt x="1044916" y="400246"/>
                  <a:pt x="1030803" y="414358"/>
                  <a:pt x="1013394" y="414358"/>
                </a:cubicBezTo>
                <a:cubicBezTo>
                  <a:pt x="995983" y="414358"/>
                  <a:pt x="981871" y="400246"/>
                  <a:pt x="981871" y="382835"/>
                </a:cubicBezTo>
                <a:cubicBezTo>
                  <a:pt x="981871" y="365427"/>
                  <a:pt x="995983" y="351314"/>
                  <a:pt x="1013394" y="351314"/>
                </a:cubicBezTo>
                <a:close/>
                <a:moveTo>
                  <a:pt x="896923" y="351314"/>
                </a:moveTo>
                <a:cubicBezTo>
                  <a:pt x="914334" y="351314"/>
                  <a:pt x="928446" y="365427"/>
                  <a:pt x="928446" y="382835"/>
                </a:cubicBezTo>
                <a:cubicBezTo>
                  <a:pt x="928446" y="400246"/>
                  <a:pt x="914334" y="414358"/>
                  <a:pt x="896923" y="414358"/>
                </a:cubicBezTo>
                <a:cubicBezTo>
                  <a:pt x="879514" y="414358"/>
                  <a:pt x="865400" y="400246"/>
                  <a:pt x="865400" y="382835"/>
                </a:cubicBezTo>
                <a:cubicBezTo>
                  <a:pt x="865400" y="365427"/>
                  <a:pt x="879514" y="351314"/>
                  <a:pt x="896923" y="351314"/>
                </a:cubicBezTo>
                <a:close/>
                <a:moveTo>
                  <a:pt x="778157" y="351314"/>
                </a:moveTo>
                <a:cubicBezTo>
                  <a:pt x="795566" y="351314"/>
                  <a:pt x="809680" y="365427"/>
                  <a:pt x="809680" y="382835"/>
                </a:cubicBezTo>
                <a:cubicBezTo>
                  <a:pt x="809680" y="400246"/>
                  <a:pt x="795566" y="414358"/>
                  <a:pt x="778157" y="414358"/>
                </a:cubicBezTo>
                <a:cubicBezTo>
                  <a:pt x="760747" y="414358"/>
                  <a:pt x="746634" y="400246"/>
                  <a:pt x="746634" y="382835"/>
                </a:cubicBezTo>
                <a:cubicBezTo>
                  <a:pt x="746634" y="365427"/>
                  <a:pt x="760747" y="351314"/>
                  <a:pt x="778157" y="351314"/>
                </a:cubicBezTo>
                <a:close/>
                <a:moveTo>
                  <a:pt x="645773" y="351314"/>
                </a:moveTo>
                <a:cubicBezTo>
                  <a:pt x="663183" y="351314"/>
                  <a:pt x="677296" y="365427"/>
                  <a:pt x="677296" y="382835"/>
                </a:cubicBezTo>
                <a:cubicBezTo>
                  <a:pt x="677296" y="400246"/>
                  <a:pt x="663183" y="414358"/>
                  <a:pt x="645773" y="414358"/>
                </a:cubicBezTo>
                <a:cubicBezTo>
                  <a:pt x="628364" y="414358"/>
                  <a:pt x="614250" y="400246"/>
                  <a:pt x="614250" y="382835"/>
                </a:cubicBezTo>
                <a:cubicBezTo>
                  <a:pt x="614250" y="365427"/>
                  <a:pt x="628364" y="351314"/>
                  <a:pt x="645773" y="351314"/>
                </a:cubicBezTo>
                <a:close/>
                <a:moveTo>
                  <a:pt x="527007" y="351314"/>
                </a:moveTo>
                <a:cubicBezTo>
                  <a:pt x="544416" y="351314"/>
                  <a:pt x="558529" y="365427"/>
                  <a:pt x="558529" y="382835"/>
                </a:cubicBezTo>
                <a:cubicBezTo>
                  <a:pt x="558529" y="400246"/>
                  <a:pt x="544416" y="414358"/>
                  <a:pt x="527007" y="414358"/>
                </a:cubicBezTo>
                <a:cubicBezTo>
                  <a:pt x="509596" y="414358"/>
                  <a:pt x="495484" y="400246"/>
                  <a:pt x="495484" y="382835"/>
                </a:cubicBezTo>
                <a:cubicBezTo>
                  <a:pt x="495484" y="365427"/>
                  <a:pt x="509596" y="351314"/>
                  <a:pt x="527007" y="351314"/>
                </a:cubicBezTo>
                <a:close/>
                <a:moveTo>
                  <a:pt x="401439" y="351314"/>
                </a:moveTo>
                <a:cubicBezTo>
                  <a:pt x="418850" y="351314"/>
                  <a:pt x="432962" y="365427"/>
                  <a:pt x="432962" y="382835"/>
                </a:cubicBezTo>
                <a:cubicBezTo>
                  <a:pt x="432962" y="400246"/>
                  <a:pt x="418850" y="414358"/>
                  <a:pt x="401439" y="414358"/>
                </a:cubicBezTo>
                <a:cubicBezTo>
                  <a:pt x="384030" y="414358"/>
                  <a:pt x="369917" y="400246"/>
                  <a:pt x="369917" y="382835"/>
                </a:cubicBezTo>
                <a:cubicBezTo>
                  <a:pt x="369917" y="365427"/>
                  <a:pt x="384030" y="351314"/>
                  <a:pt x="401439" y="351314"/>
                </a:cubicBezTo>
                <a:close/>
                <a:moveTo>
                  <a:pt x="282673" y="351314"/>
                </a:moveTo>
                <a:cubicBezTo>
                  <a:pt x="300082" y="351314"/>
                  <a:pt x="314196" y="365427"/>
                  <a:pt x="314196" y="382835"/>
                </a:cubicBezTo>
                <a:cubicBezTo>
                  <a:pt x="314196" y="400246"/>
                  <a:pt x="300082" y="414358"/>
                  <a:pt x="282673" y="414358"/>
                </a:cubicBezTo>
                <a:cubicBezTo>
                  <a:pt x="265263" y="414358"/>
                  <a:pt x="251150" y="400246"/>
                  <a:pt x="251150" y="382835"/>
                </a:cubicBezTo>
                <a:cubicBezTo>
                  <a:pt x="251150" y="365427"/>
                  <a:pt x="265263" y="351314"/>
                  <a:pt x="282673" y="351314"/>
                </a:cubicBezTo>
                <a:close/>
                <a:moveTo>
                  <a:pt x="150289" y="351314"/>
                </a:moveTo>
                <a:cubicBezTo>
                  <a:pt x="167699" y="351314"/>
                  <a:pt x="181812" y="365427"/>
                  <a:pt x="181812" y="382835"/>
                </a:cubicBezTo>
                <a:cubicBezTo>
                  <a:pt x="181812" y="400246"/>
                  <a:pt x="167699" y="414358"/>
                  <a:pt x="150289" y="414358"/>
                </a:cubicBezTo>
                <a:cubicBezTo>
                  <a:pt x="132880" y="414358"/>
                  <a:pt x="118766" y="400246"/>
                  <a:pt x="118766" y="382835"/>
                </a:cubicBezTo>
                <a:cubicBezTo>
                  <a:pt x="118766" y="365427"/>
                  <a:pt x="132880" y="351314"/>
                  <a:pt x="150289" y="351314"/>
                </a:cubicBezTo>
                <a:close/>
                <a:moveTo>
                  <a:pt x="31523" y="351314"/>
                </a:moveTo>
                <a:cubicBezTo>
                  <a:pt x="48932" y="351314"/>
                  <a:pt x="63045" y="365427"/>
                  <a:pt x="63045" y="382835"/>
                </a:cubicBezTo>
                <a:cubicBezTo>
                  <a:pt x="63045" y="400246"/>
                  <a:pt x="48932" y="414358"/>
                  <a:pt x="31523" y="414358"/>
                </a:cubicBezTo>
                <a:cubicBezTo>
                  <a:pt x="14112" y="414358"/>
                  <a:pt x="0" y="400246"/>
                  <a:pt x="0" y="382835"/>
                </a:cubicBezTo>
                <a:cubicBezTo>
                  <a:pt x="0" y="365427"/>
                  <a:pt x="14112" y="351314"/>
                  <a:pt x="31523" y="351314"/>
                </a:cubicBezTo>
                <a:close/>
                <a:moveTo>
                  <a:pt x="1878794" y="234209"/>
                </a:moveTo>
                <a:cubicBezTo>
                  <a:pt x="1896205" y="234209"/>
                  <a:pt x="1910317" y="248322"/>
                  <a:pt x="1910317" y="265732"/>
                </a:cubicBezTo>
                <a:cubicBezTo>
                  <a:pt x="1910317" y="283141"/>
                  <a:pt x="1896205" y="297254"/>
                  <a:pt x="1878794" y="297254"/>
                </a:cubicBezTo>
                <a:cubicBezTo>
                  <a:pt x="1861385" y="297254"/>
                  <a:pt x="1847272" y="283141"/>
                  <a:pt x="1847272" y="265732"/>
                </a:cubicBezTo>
                <a:cubicBezTo>
                  <a:pt x="1847272" y="248322"/>
                  <a:pt x="1861385" y="234209"/>
                  <a:pt x="1878794" y="234209"/>
                </a:cubicBezTo>
                <a:close/>
                <a:moveTo>
                  <a:pt x="1760028" y="234209"/>
                </a:moveTo>
                <a:cubicBezTo>
                  <a:pt x="1777437" y="234209"/>
                  <a:pt x="1791551" y="248322"/>
                  <a:pt x="1791551" y="265732"/>
                </a:cubicBezTo>
                <a:cubicBezTo>
                  <a:pt x="1791551" y="283141"/>
                  <a:pt x="1777437" y="297254"/>
                  <a:pt x="1760028" y="297254"/>
                </a:cubicBezTo>
                <a:cubicBezTo>
                  <a:pt x="1742618" y="297254"/>
                  <a:pt x="1728505" y="283141"/>
                  <a:pt x="1728505" y="265732"/>
                </a:cubicBezTo>
                <a:cubicBezTo>
                  <a:pt x="1728505" y="248322"/>
                  <a:pt x="1742618" y="234209"/>
                  <a:pt x="1760028" y="234209"/>
                </a:cubicBezTo>
                <a:close/>
                <a:moveTo>
                  <a:pt x="1627644" y="234209"/>
                </a:moveTo>
                <a:cubicBezTo>
                  <a:pt x="1645054" y="234209"/>
                  <a:pt x="1659167" y="248322"/>
                  <a:pt x="1659167" y="265732"/>
                </a:cubicBezTo>
                <a:cubicBezTo>
                  <a:pt x="1659167" y="283141"/>
                  <a:pt x="1645054" y="297254"/>
                  <a:pt x="1627644" y="297254"/>
                </a:cubicBezTo>
                <a:cubicBezTo>
                  <a:pt x="1610235" y="297254"/>
                  <a:pt x="1596121" y="283141"/>
                  <a:pt x="1596121" y="265732"/>
                </a:cubicBezTo>
                <a:cubicBezTo>
                  <a:pt x="1596121" y="248322"/>
                  <a:pt x="1610235" y="234209"/>
                  <a:pt x="1627644" y="234209"/>
                </a:cubicBezTo>
                <a:close/>
                <a:moveTo>
                  <a:pt x="1508878" y="234209"/>
                </a:moveTo>
                <a:cubicBezTo>
                  <a:pt x="1526287" y="234209"/>
                  <a:pt x="1540400" y="248322"/>
                  <a:pt x="1540400" y="265732"/>
                </a:cubicBezTo>
                <a:cubicBezTo>
                  <a:pt x="1540400" y="283141"/>
                  <a:pt x="1526287" y="297254"/>
                  <a:pt x="1508878" y="297254"/>
                </a:cubicBezTo>
                <a:cubicBezTo>
                  <a:pt x="1491467" y="297254"/>
                  <a:pt x="1477355" y="283141"/>
                  <a:pt x="1477355" y="265732"/>
                </a:cubicBezTo>
                <a:cubicBezTo>
                  <a:pt x="1477355" y="248322"/>
                  <a:pt x="1491467" y="234209"/>
                  <a:pt x="1508878" y="234209"/>
                </a:cubicBezTo>
                <a:close/>
                <a:moveTo>
                  <a:pt x="1383310" y="234209"/>
                </a:moveTo>
                <a:cubicBezTo>
                  <a:pt x="1400721" y="234209"/>
                  <a:pt x="1414833" y="248322"/>
                  <a:pt x="1414833" y="265732"/>
                </a:cubicBezTo>
                <a:cubicBezTo>
                  <a:pt x="1414833" y="283141"/>
                  <a:pt x="1400721" y="297254"/>
                  <a:pt x="1383310" y="297254"/>
                </a:cubicBezTo>
                <a:cubicBezTo>
                  <a:pt x="1365901" y="297254"/>
                  <a:pt x="1351788" y="283141"/>
                  <a:pt x="1351788" y="265732"/>
                </a:cubicBezTo>
                <a:cubicBezTo>
                  <a:pt x="1351788" y="248322"/>
                  <a:pt x="1365901" y="234209"/>
                  <a:pt x="1383310" y="234209"/>
                </a:cubicBezTo>
                <a:close/>
                <a:moveTo>
                  <a:pt x="1264544" y="234209"/>
                </a:moveTo>
                <a:cubicBezTo>
                  <a:pt x="1281953" y="234209"/>
                  <a:pt x="1296067" y="248322"/>
                  <a:pt x="1296067" y="265732"/>
                </a:cubicBezTo>
                <a:cubicBezTo>
                  <a:pt x="1296067" y="283141"/>
                  <a:pt x="1281953" y="297254"/>
                  <a:pt x="1264544" y="297254"/>
                </a:cubicBezTo>
                <a:cubicBezTo>
                  <a:pt x="1247134" y="297254"/>
                  <a:pt x="1233021" y="283141"/>
                  <a:pt x="1233021" y="265732"/>
                </a:cubicBezTo>
                <a:cubicBezTo>
                  <a:pt x="1233021" y="248322"/>
                  <a:pt x="1247134" y="234209"/>
                  <a:pt x="1264544" y="234209"/>
                </a:cubicBezTo>
                <a:close/>
                <a:moveTo>
                  <a:pt x="1132160" y="234209"/>
                </a:moveTo>
                <a:cubicBezTo>
                  <a:pt x="1149570" y="234209"/>
                  <a:pt x="1163683" y="248322"/>
                  <a:pt x="1163683" y="265732"/>
                </a:cubicBezTo>
                <a:cubicBezTo>
                  <a:pt x="1163683" y="283141"/>
                  <a:pt x="1149570" y="297254"/>
                  <a:pt x="1132160" y="297254"/>
                </a:cubicBezTo>
                <a:cubicBezTo>
                  <a:pt x="1114751" y="297254"/>
                  <a:pt x="1100637" y="283141"/>
                  <a:pt x="1100637" y="265732"/>
                </a:cubicBezTo>
                <a:cubicBezTo>
                  <a:pt x="1100637" y="248322"/>
                  <a:pt x="1114751" y="234209"/>
                  <a:pt x="1132160" y="234209"/>
                </a:cubicBezTo>
                <a:close/>
                <a:moveTo>
                  <a:pt x="1013394" y="234209"/>
                </a:moveTo>
                <a:cubicBezTo>
                  <a:pt x="1030803" y="234209"/>
                  <a:pt x="1044916" y="248322"/>
                  <a:pt x="1044916" y="265732"/>
                </a:cubicBezTo>
                <a:cubicBezTo>
                  <a:pt x="1044916" y="283141"/>
                  <a:pt x="1030803" y="297254"/>
                  <a:pt x="1013394" y="297254"/>
                </a:cubicBezTo>
                <a:cubicBezTo>
                  <a:pt x="995983" y="297254"/>
                  <a:pt x="981871" y="283141"/>
                  <a:pt x="981871" y="265732"/>
                </a:cubicBezTo>
                <a:cubicBezTo>
                  <a:pt x="981871" y="248322"/>
                  <a:pt x="995983" y="234209"/>
                  <a:pt x="1013394" y="234209"/>
                </a:cubicBezTo>
                <a:close/>
                <a:moveTo>
                  <a:pt x="896923" y="234209"/>
                </a:moveTo>
                <a:cubicBezTo>
                  <a:pt x="914334" y="234209"/>
                  <a:pt x="928446" y="248322"/>
                  <a:pt x="928446" y="265732"/>
                </a:cubicBezTo>
                <a:cubicBezTo>
                  <a:pt x="928446" y="283141"/>
                  <a:pt x="914334" y="297254"/>
                  <a:pt x="896923" y="297254"/>
                </a:cubicBezTo>
                <a:cubicBezTo>
                  <a:pt x="879514" y="297254"/>
                  <a:pt x="865400" y="283141"/>
                  <a:pt x="865400" y="265732"/>
                </a:cubicBezTo>
                <a:cubicBezTo>
                  <a:pt x="865400" y="248322"/>
                  <a:pt x="879514" y="234209"/>
                  <a:pt x="896923" y="234209"/>
                </a:cubicBezTo>
                <a:close/>
                <a:moveTo>
                  <a:pt x="778157" y="234209"/>
                </a:moveTo>
                <a:cubicBezTo>
                  <a:pt x="795566" y="234209"/>
                  <a:pt x="809680" y="248322"/>
                  <a:pt x="809680" y="265732"/>
                </a:cubicBezTo>
                <a:cubicBezTo>
                  <a:pt x="809680" y="283141"/>
                  <a:pt x="795566" y="297254"/>
                  <a:pt x="778157" y="297254"/>
                </a:cubicBezTo>
                <a:cubicBezTo>
                  <a:pt x="760747" y="297254"/>
                  <a:pt x="746634" y="283141"/>
                  <a:pt x="746634" y="265732"/>
                </a:cubicBezTo>
                <a:cubicBezTo>
                  <a:pt x="746634" y="248322"/>
                  <a:pt x="760747" y="234209"/>
                  <a:pt x="778157" y="234209"/>
                </a:cubicBezTo>
                <a:close/>
                <a:moveTo>
                  <a:pt x="645773" y="234209"/>
                </a:moveTo>
                <a:cubicBezTo>
                  <a:pt x="663183" y="234209"/>
                  <a:pt x="677296" y="248322"/>
                  <a:pt x="677296" y="265732"/>
                </a:cubicBezTo>
                <a:cubicBezTo>
                  <a:pt x="677296" y="283141"/>
                  <a:pt x="663183" y="297254"/>
                  <a:pt x="645773" y="297254"/>
                </a:cubicBezTo>
                <a:cubicBezTo>
                  <a:pt x="628364" y="297254"/>
                  <a:pt x="614250" y="283141"/>
                  <a:pt x="614250" y="265732"/>
                </a:cubicBezTo>
                <a:cubicBezTo>
                  <a:pt x="614250" y="248322"/>
                  <a:pt x="628364" y="234209"/>
                  <a:pt x="645773" y="234209"/>
                </a:cubicBezTo>
                <a:close/>
                <a:moveTo>
                  <a:pt x="527007" y="234209"/>
                </a:moveTo>
                <a:cubicBezTo>
                  <a:pt x="544416" y="234209"/>
                  <a:pt x="558529" y="248322"/>
                  <a:pt x="558529" y="265732"/>
                </a:cubicBezTo>
                <a:cubicBezTo>
                  <a:pt x="558529" y="283141"/>
                  <a:pt x="544416" y="297254"/>
                  <a:pt x="527007" y="297254"/>
                </a:cubicBezTo>
                <a:cubicBezTo>
                  <a:pt x="509596" y="297254"/>
                  <a:pt x="495484" y="283141"/>
                  <a:pt x="495484" y="265732"/>
                </a:cubicBezTo>
                <a:cubicBezTo>
                  <a:pt x="495484" y="248322"/>
                  <a:pt x="509596" y="234209"/>
                  <a:pt x="527007" y="234209"/>
                </a:cubicBezTo>
                <a:close/>
                <a:moveTo>
                  <a:pt x="401439" y="234209"/>
                </a:moveTo>
                <a:cubicBezTo>
                  <a:pt x="418850" y="234209"/>
                  <a:pt x="432962" y="248322"/>
                  <a:pt x="432962" y="265732"/>
                </a:cubicBezTo>
                <a:cubicBezTo>
                  <a:pt x="432962" y="283141"/>
                  <a:pt x="418850" y="297254"/>
                  <a:pt x="401439" y="297254"/>
                </a:cubicBezTo>
                <a:cubicBezTo>
                  <a:pt x="384030" y="297254"/>
                  <a:pt x="369917" y="283141"/>
                  <a:pt x="369917" y="265732"/>
                </a:cubicBezTo>
                <a:cubicBezTo>
                  <a:pt x="369917" y="248322"/>
                  <a:pt x="384030" y="234209"/>
                  <a:pt x="401439" y="234209"/>
                </a:cubicBezTo>
                <a:close/>
                <a:moveTo>
                  <a:pt x="282673" y="234209"/>
                </a:moveTo>
                <a:cubicBezTo>
                  <a:pt x="300082" y="234209"/>
                  <a:pt x="314196" y="248322"/>
                  <a:pt x="314196" y="265732"/>
                </a:cubicBezTo>
                <a:cubicBezTo>
                  <a:pt x="314196" y="283141"/>
                  <a:pt x="300082" y="297254"/>
                  <a:pt x="282673" y="297254"/>
                </a:cubicBezTo>
                <a:cubicBezTo>
                  <a:pt x="265263" y="297254"/>
                  <a:pt x="251150" y="283141"/>
                  <a:pt x="251150" y="265732"/>
                </a:cubicBezTo>
                <a:cubicBezTo>
                  <a:pt x="251150" y="248322"/>
                  <a:pt x="265263" y="234209"/>
                  <a:pt x="282673" y="234209"/>
                </a:cubicBezTo>
                <a:close/>
                <a:moveTo>
                  <a:pt x="150289" y="234209"/>
                </a:moveTo>
                <a:cubicBezTo>
                  <a:pt x="167699" y="234209"/>
                  <a:pt x="181812" y="248322"/>
                  <a:pt x="181812" y="265732"/>
                </a:cubicBezTo>
                <a:cubicBezTo>
                  <a:pt x="181812" y="283141"/>
                  <a:pt x="167699" y="297254"/>
                  <a:pt x="150289" y="297254"/>
                </a:cubicBezTo>
                <a:cubicBezTo>
                  <a:pt x="132880" y="297254"/>
                  <a:pt x="118766" y="283141"/>
                  <a:pt x="118766" y="265732"/>
                </a:cubicBezTo>
                <a:cubicBezTo>
                  <a:pt x="118766" y="248322"/>
                  <a:pt x="132880" y="234209"/>
                  <a:pt x="150289" y="234209"/>
                </a:cubicBezTo>
                <a:close/>
                <a:moveTo>
                  <a:pt x="31523" y="234209"/>
                </a:moveTo>
                <a:cubicBezTo>
                  <a:pt x="48932" y="234209"/>
                  <a:pt x="63045" y="248322"/>
                  <a:pt x="63045" y="265732"/>
                </a:cubicBezTo>
                <a:cubicBezTo>
                  <a:pt x="63045" y="283141"/>
                  <a:pt x="48932" y="297254"/>
                  <a:pt x="31523" y="297254"/>
                </a:cubicBezTo>
                <a:cubicBezTo>
                  <a:pt x="14112" y="297254"/>
                  <a:pt x="0" y="283141"/>
                  <a:pt x="0" y="265732"/>
                </a:cubicBezTo>
                <a:cubicBezTo>
                  <a:pt x="0" y="248322"/>
                  <a:pt x="14112" y="234209"/>
                  <a:pt x="31523" y="234209"/>
                </a:cubicBezTo>
                <a:close/>
                <a:moveTo>
                  <a:pt x="1878794" y="117105"/>
                </a:moveTo>
                <a:cubicBezTo>
                  <a:pt x="1896205" y="117105"/>
                  <a:pt x="1910317" y="131217"/>
                  <a:pt x="1910317" y="148628"/>
                </a:cubicBezTo>
                <a:cubicBezTo>
                  <a:pt x="1910317" y="166036"/>
                  <a:pt x="1896205" y="180149"/>
                  <a:pt x="1878794" y="180149"/>
                </a:cubicBezTo>
                <a:cubicBezTo>
                  <a:pt x="1861385" y="180149"/>
                  <a:pt x="1847272" y="166036"/>
                  <a:pt x="1847272" y="148628"/>
                </a:cubicBezTo>
                <a:cubicBezTo>
                  <a:pt x="1847272" y="131217"/>
                  <a:pt x="1861385" y="117105"/>
                  <a:pt x="1878794" y="117105"/>
                </a:cubicBezTo>
                <a:close/>
                <a:moveTo>
                  <a:pt x="1760028" y="117105"/>
                </a:moveTo>
                <a:cubicBezTo>
                  <a:pt x="1777437" y="117105"/>
                  <a:pt x="1791551" y="131217"/>
                  <a:pt x="1791551" y="148628"/>
                </a:cubicBezTo>
                <a:cubicBezTo>
                  <a:pt x="1791551" y="166036"/>
                  <a:pt x="1777437" y="180149"/>
                  <a:pt x="1760028" y="180149"/>
                </a:cubicBezTo>
                <a:cubicBezTo>
                  <a:pt x="1742618" y="180149"/>
                  <a:pt x="1728505" y="166036"/>
                  <a:pt x="1728505" y="148628"/>
                </a:cubicBezTo>
                <a:cubicBezTo>
                  <a:pt x="1728505" y="131217"/>
                  <a:pt x="1742618" y="117105"/>
                  <a:pt x="1760028" y="117105"/>
                </a:cubicBezTo>
                <a:close/>
                <a:moveTo>
                  <a:pt x="1627644" y="117105"/>
                </a:moveTo>
                <a:cubicBezTo>
                  <a:pt x="1645054" y="117105"/>
                  <a:pt x="1659167" y="131217"/>
                  <a:pt x="1659167" y="148628"/>
                </a:cubicBezTo>
                <a:cubicBezTo>
                  <a:pt x="1659167" y="166036"/>
                  <a:pt x="1645054" y="180149"/>
                  <a:pt x="1627644" y="180149"/>
                </a:cubicBezTo>
                <a:cubicBezTo>
                  <a:pt x="1610235" y="180149"/>
                  <a:pt x="1596121" y="166036"/>
                  <a:pt x="1596121" y="148628"/>
                </a:cubicBezTo>
                <a:cubicBezTo>
                  <a:pt x="1596121" y="131217"/>
                  <a:pt x="1610235" y="117105"/>
                  <a:pt x="1627644" y="117105"/>
                </a:cubicBezTo>
                <a:close/>
                <a:moveTo>
                  <a:pt x="1508878" y="117105"/>
                </a:moveTo>
                <a:cubicBezTo>
                  <a:pt x="1526287" y="117105"/>
                  <a:pt x="1540400" y="131217"/>
                  <a:pt x="1540400" y="148628"/>
                </a:cubicBezTo>
                <a:cubicBezTo>
                  <a:pt x="1540400" y="166036"/>
                  <a:pt x="1526287" y="180149"/>
                  <a:pt x="1508878" y="180149"/>
                </a:cubicBezTo>
                <a:cubicBezTo>
                  <a:pt x="1491467" y="180149"/>
                  <a:pt x="1477355" y="166036"/>
                  <a:pt x="1477355" y="148628"/>
                </a:cubicBezTo>
                <a:cubicBezTo>
                  <a:pt x="1477355" y="131217"/>
                  <a:pt x="1491467" y="117105"/>
                  <a:pt x="1508878" y="117105"/>
                </a:cubicBezTo>
                <a:close/>
                <a:moveTo>
                  <a:pt x="1383310" y="117105"/>
                </a:moveTo>
                <a:cubicBezTo>
                  <a:pt x="1400721" y="117105"/>
                  <a:pt x="1414833" y="131217"/>
                  <a:pt x="1414833" y="148628"/>
                </a:cubicBezTo>
                <a:cubicBezTo>
                  <a:pt x="1414833" y="166036"/>
                  <a:pt x="1400721" y="180149"/>
                  <a:pt x="1383310" y="180149"/>
                </a:cubicBezTo>
                <a:cubicBezTo>
                  <a:pt x="1365901" y="180149"/>
                  <a:pt x="1351788" y="166036"/>
                  <a:pt x="1351788" y="148628"/>
                </a:cubicBezTo>
                <a:cubicBezTo>
                  <a:pt x="1351788" y="131217"/>
                  <a:pt x="1365901" y="117105"/>
                  <a:pt x="1383310" y="117105"/>
                </a:cubicBezTo>
                <a:close/>
                <a:moveTo>
                  <a:pt x="1264544" y="117105"/>
                </a:moveTo>
                <a:cubicBezTo>
                  <a:pt x="1281953" y="117105"/>
                  <a:pt x="1296067" y="131217"/>
                  <a:pt x="1296067" y="148628"/>
                </a:cubicBezTo>
                <a:cubicBezTo>
                  <a:pt x="1296067" y="166036"/>
                  <a:pt x="1281953" y="180149"/>
                  <a:pt x="1264544" y="180149"/>
                </a:cubicBezTo>
                <a:cubicBezTo>
                  <a:pt x="1247134" y="180149"/>
                  <a:pt x="1233021" y="166036"/>
                  <a:pt x="1233021" y="148628"/>
                </a:cubicBezTo>
                <a:cubicBezTo>
                  <a:pt x="1233021" y="131217"/>
                  <a:pt x="1247134" y="117105"/>
                  <a:pt x="1264544" y="117105"/>
                </a:cubicBezTo>
                <a:close/>
                <a:moveTo>
                  <a:pt x="1132160" y="117105"/>
                </a:moveTo>
                <a:cubicBezTo>
                  <a:pt x="1149570" y="117105"/>
                  <a:pt x="1163683" y="131217"/>
                  <a:pt x="1163683" y="148628"/>
                </a:cubicBezTo>
                <a:cubicBezTo>
                  <a:pt x="1163683" y="166036"/>
                  <a:pt x="1149570" y="180149"/>
                  <a:pt x="1132160" y="180149"/>
                </a:cubicBezTo>
                <a:cubicBezTo>
                  <a:pt x="1114751" y="180149"/>
                  <a:pt x="1100637" y="166036"/>
                  <a:pt x="1100637" y="148628"/>
                </a:cubicBezTo>
                <a:cubicBezTo>
                  <a:pt x="1100637" y="131217"/>
                  <a:pt x="1114751" y="117105"/>
                  <a:pt x="1132160" y="117105"/>
                </a:cubicBezTo>
                <a:close/>
                <a:moveTo>
                  <a:pt x="1013394" y="117105"/>
                </a:moveTo>
                <a:cubicBezTo>
                  <a:pt x="1030803" y="117105"/>
                  <a:pt x="1044916" y="131217"/>
                  <a:pt x="1044916" y="148628"/>
                </a:cubicBezTo>
                <a:cubicBezTo>
                  <a:pt x="1044916" y="166036"/>
                  <a:pt x="1030803" y="180149"/>
                  <a:pt x="1013394" y="180149"/>
                </a:cubicBezTo>
                <a:cubicBezTo>
                  <a:pt x="995983" y="180149"/>
                  <a:pt x="981871" y="166036"/>
                  <a:pt x="981871" y="148628"/>
                </a:cubicBezTo>
                <a:cubicBezTo>
                  <a:pt x="981871" y="131217"/>
                  <a:pt x="995983" y="117105"/>
                  <a:pt x="1013394" y="117105"/>
                </a:cubicBezTo>
                <a:close/>
                <a:moveTo>
                  <a:pt x="896923" y="117105"/>
                </a:moveTo>
                <a:cubicBezTo>
                  <a:pt x="914334" y="117105"/>
                  <a:pt x="928446" y="131217"/>
                  <a:pt x="928446" y="148628"/>
                </a:cubicBezTo>
                <a:cubicBezTo>
                  <a:pt x="928446" y="166036"/>
                  <a:pt x="914334" y="180149"/>
                  <a:pt x="896923" y="180149"/>
                </a:cubicBezTo>
                <a:cubicBezTo>
                  <a:pt x="879514" y="180149"/>
                  <a:pt x="865400" y="166036"/>
                  <a:pt x="865400" y="148628"/>
                </a:cubicBezTo>
                <a:cubicBezTo>
                  <a:pt x="865400" y="131217"/>
                  <a:pt x="879514" y="117105"/>
                  <a:pt x="896923" y="117105"/>
                </a:cubicBezTo>
                <a:close/>
                <a:moveTo>
                  <a:pt x="778157" y="117105"/>
                </a:moveTo>
                <a:cubicBezTo>
                  <a:pt x="795566" y="117105"/>
                  <a:pt x="809680" y="131217"/>
                  <a:pt x="809680" y="148628"/>
                </a:cubicBezTo>
                <a:cubicBezTo>
                  <a:pt x="809680" y="166036"/>
                  <a:pt x="795566" y="180149"/>
                  <a:pt x="778157" y="180149"/>
                </a:cubicBezTo>
                <a:cubicBezTo>
                  <a:pt x="760747" y="180149"/>
                  <a:pt x="746634" y="166036"/>
                  <a:pt x="746634" y="148628"/>
                </a:cubicBezTo>
                <a:cubicBezTo>
                  <a:pt x="746634" y="131217"/>
                  <a:pt x="760747" y="117105"/>
                  <a:pt x="778157" y="117105"/>
                </a:cubicBezTo>
                <a:close/>
                <a:moveTo>
                  <a:pt x="645773" y="117105"/>
                </a:moveTo>
                <a:cubicBezTo>
                  <a:pt x="663183" y="117105"/>
                  <a:pt x="677296" y="131217"/>
                  <a:pt x="677296" y="148628"/>
                </a:cubicBezTo>
                <a:cubicBezTo>
                  <a:pt x="677296" y="166036"/>
                  <a:pt x="663183" y="180149"/>
                  <a:pt x="645773" y="180149"/>
                </a:cubicBezTo>
                <a:cubicBezTo>
                  <a:pt x="628364" y="180149"/>
                  <a:pt x="614250" y="166036"/>
                  <a:pt x="614250" y="148628"/>
                </a:cubicBezTo>
                <a:cubicBezTo>
                  <a:pt x="614250" y="131217"/>
                  <a:pt x="628364" y="117105"/>
                  <a:pt x="645773" y="117105"/>
                </a:cubicBezTo>
                <a:close/>
                <a:moveTo>
                  <a:pt x="527007" y="117105"/>
                </a:moveTo>
                <a:cubicBezTo>
                  <a:pt x="544416" y="117105"/>
                  <a:pt x="558529" y="131217"/>
                  <a:pt x="558529" y="148628"/>
                </a:cubicBezTo>
                <a:cubicBezTo>
                  <a:pt x="558529" y="166036"/>
                  <a:pt x="544416" y="180149"/>
                  <a:pt x="527007" y="180149"/>
                </a:cubicBezTo>
                <a:cubicBezTo>
                  <a:pt x="509596" y="180149"/>
                  <a:pt x="495484" y="166036"/>
                  <a:pt x="495484" y="148628"/>
                </a:cubicBezTo>
                <a:cubicBezTo>
                  <a:pt x="495484" y="131217"/>
                  <a:pt x="509596" y="117105"/>
                  <a:pt x="527007" y="117105"/>
                </a:cubicBezTo>
                <a:close/>
                <a:moveTo>
                  <a:pt x="401439" y="117105"/>
                </a:moveTo>
                <a:cubicBezTo>
                  <a:pt x="418850" y="117105"/>
                  <a:pt x="432962" y="131217"/>
                  <a:pt x="432962" y="148628"/>
                </a:cubicBezTo>
                <a:cubicBezTo>
                  <a:pt x="432962" y="166036"/>
                  <a:pt x="418850" y="180149"/>
                  <a:pt x="401439" y="180149"/>
                </a:cubicBezTo>
                <a:cubicBezTo>
                  <a:pt x="384030" y="180149"/>
                  <a:pt x="369917" y="166036"/>
                  <a:pt x="369917" y="148628"/>
                </a:cubicBezTo>
                <a:cubicBezTo>
                  <a:pt x="369917" y="131217"/>
                  <a:pt x="384030" y="117105"/>
                  <a:pt x="401439" y="117105"/>
                </a:cubicBezTo>
                <a:close/>
                <a:moveTo>
                  <a:pt x="282673" y="117105"/>
                </a:moveTo>
                <a:cubicBezTo>
                  <a:pt x="300082" y="117105"/>
                  <a:pt x="314196" y="131217"/>
                  <a:pt x="314196" y="148628"/>
                </a:cubicBezTo>
                <a:cubicBezTo>
                  <a:pt x="314196" y="166036"/>
                  <a:pt x="300082" y="180149"/>
                  <a:pt x="282673" y="180149"/>
                </a:cubicBezTo>
                <a:cubicBezTo>
                  <a:pt x="265263" y="180149"/>
                  <a:pt x="251150" y="166036"/>
                  <a:pt x="251150" y="148628"/>
                </a:cubicBezTo>
                <a:cubicBezTo>
                  <a:pt x="251150" y="131217"/>
                  <a:pt x="265263" y="117105"/>
                  <a:pt x="282673" y="117105"/>
                </a:cubicBezTo>
                <a:close/>
                <a:moveTo>
                  <a:pt x="150289" y="117105"/>
                </a:moveTo>
                <a:cubicBezTo>
                  <a:pt x="167699" y="117105"/>
                  <a:pt x="181812" y="131217"/>
                  <a:pt x="181812" y="148628"/>
                </a:cubicBezTo>
                <a:cubicBezTo>
                  <a:pt x="181812" y="166036"/>
                  <a:pt x="167699" y="180149"/>
                  <a:pt x="150289" y="180149"/>
                </a:cubicBezTo>
                <a:cubicBezTo>
                  <a:pt x="132880" y="180149"/>
                  <a:pt x="118766" y="166036"/>
                  <a:pt x="118766" y="148628"/>
                </a:cubicBezTo>
                <a:cubicBezTo>
                  <a:pt x="118766" y="131217"/>
                  <a:pt x="132880" y="117105"/>
                  <a:pt x="150289" y="117105"/>
                </a:cubicBezTo>
                <a:close/>
                <a:moveTo>
                  <a:pt x="31523" y="117105"/>
                </a:moveTo>
                <a:cubicBezTo>
                  <a:pt x="48932" y="117105"/>
                  <a:pt x="63045" y="131217"/>
                  <a:pt x="63045" y="148628"/>
                </a:cubicBezTo>
                <a:cubicBezTo>
                  <a:pt x="63045" y="166036"/>
                  <a:pt x="48932" y="180149"/>
                  <a:pt x="31523" y="180149"/>
                </a:cubicBezTo>
                <a:cubicBezTo>
                  <a:pt x="14112" y="180149"/>
                  <a:pt x="0" y="166036"/>
                  <a:pt x="0" y="148628"/>
                </a:cubicBezTo>
                <a:cubicBezTo>
                  <a:pt x="0" y="131217"/>
                  <a:pt x="14112" y="117105"/>
                  <a:pt x="31523" y="117105"/>
                </a:cubicBezTo>
                <a:close/>
                <a:moveTo>
                  <a:pt x="1878794" y="0"/>
                </a:moveTo>
                <a:cubicBezTo>
                  <a:pt x="1896205" y="0"/>
                  <a:pt x="1910317" y="14114"/>
                  <a:pt x="1910317" y="31523"/>
                </a:cubicBezTo>
                <a:cubicBezTo>
                  <a:pt x="1910317" y="48932"/>
                  <a:pt x="1896205" y="63045"/>
                  <a:pt x="1878794" y="63045"/>
                </a:cubicBezTo>
                <a:cubicBezTo>
                  <a:pt x="1861385" y="63045"/>
                  <a:pt x="1847272" y="48932"/>
                  <a:pt x="1847272" y="31523"/>
                </a:cubicBezTo>
                <a:cubicBezTo>
                  <a:pt x="1847272" y="14114"/>
                  <a:pt x="1861385" y="0"/>
                  <a:pt x="1878794" y="0"/>
                </a:cubicBezTo>
                <a:close/>
                <a:moveTo>
                  <a:pt x="1760028" y="0"/>
                </a:moveTo>
                <a:cubicBezTo>
                  <a:pt x="1777437" y="0"/>
                  <a:pt x="1791551" y="14114"/>
                  <a:pt x="1791551" y="31523"/>
                </a:cubicBezTo>
                <a:cubicBezTo>
                  <a:pt x="1791551" y="48932"/>
                  <a:pt x="1777437" y="63045"/>
                  <a:pt x="1760028" y="63045"/>
                </a:cubicBezTo>
                <a:cubicBezTo>
                  <a:pt x="1742618" y="63045"/>
                  <a:pt x="1728505" y="48932"/>
                  <a:pt x="1728505" y="31523"/>
                </a:cubicBezTo>
                <a:cubicBezTo>
                  <a:pt x="1728505" y="14114"/>
                  <a:pt x="1742618" y="0"/>
                  <a:pt x="1760028" y="0"/>
                </a:cubicBezTo>
                <a:close/>
                <a:moveTo>
                  <a:pt x="1627644" y="0"/>
                </a:moveTo>
                <a:cubicBezTo>
                  <a:pt x="1645054" y="0"/>
                  <a:pt x="1659167" y="14114"/>
                  <a:pt x="1659167" y="31523"/>
                </a:cubicBezTo>
                <a:cubicBezTo>
                  <a:pt x="1659167" y="48932"/>
                  <a:pt x="1645054" y="63045"/>
                  <a:pt x="1627644" y="63045"/>
                </a:cubicBezTo>
                <a:cubicBezTo>
                  <a:pt x="1610235" y="63045"/>
                  <a:pt x="1596121" y="48932"/>
                  <a:pt x="1596121" y="31523"/>
                </a:cubicBezTo>
                <a:cubicBezTo>
                  <a:pt x="1596121" y="14114"/>
                  <a:pt x="1610235" y="0"/>
                  <a:pt x="1627644" y="0"/>
                </a:cubicBezTo>
                <a:close/>
                <a:moveTo>
                  <a:pt x="1508878" y="0"/>
                </a:moveTo>
                <a:cubicBezTo>
                  <a:pt x="1526287" y="0"/>
                  <a:pt x="1540400" y="14114"/>
                  <a:pt x="1540400" y="31523"/>
                </a:cubicBezTo>
                <a:cubicBezTo>
                  <a:pt x="1540400" y="48932"/>
                  <a:pt x="1526287" y="63045"/>
                  <a:pt x="1508878" y="63045"/>
                </a:cubicBezTo>
                <a:cubicBezTo>
                  <a:pt x="1491467" y="63045"/>
                  <a:pt x="1477355" y="48932"/>
                  <a:pt x="1477355" y="31523"/>
                </a:cubicBezTo>
                <a:cubicBezTo>
                  <a:pt x="1477355" y="14114"/>
                  <a:pt x="1491467" y="0"/>
                  <a:pt x="1508878" y="0"/>
                </a:cubicBezTo>
                <a:close/>
                <a:moveTo>
                  <a:pt x="1383310" y="0"/>
                </a:moveTo>
                <a:cubicBezTo>
                  <a:pt x="1400721" y="0"/>
                  <a:pt x="1414833" y="14114"/>
                  <a:pt x="1414833" y="31523"/>
                </a:cubicBezTo>
                <a:cubicBezTo>
                  <a:pt x="1414833" y="48932"/>
                  <a:pt x="1400721" y="63045"/>
                  <a:pt x="1383310" y="63045"/>
                </a:cubicBezTo>
                <a:cubicBezTo>
                  <a:pt x="1365901" y="63045"/>
                  <a:pt x="1351788" y="48932"/>
                  <a:pt x="1351788" y="31523"/>
                </a:cubicBezTo>
                <a:cubicBezTo>
                  <a:pt x="1351788" y="14114"/>
                  <a:pt x="1365901" y="0"/>
                  <a:pt x="1383310" y="0"/>
                </a:cubicBezTo>
                <a:close/>
                <a:moveTo>
                  <a:pt x="1264544" y="0"/>
                </a:moveTo>
                <a:cubicBezTo>
                  <a:pt x="1281953" y="0"/>
                  <a:pt x="1296067" y="14114"/>
                  <a:pt x="1296067" y="31523"/>
                </a:cubicBezTo>
                <a:cubicBezTo>
                  <a:pt x="1296067" y="48932"/>
                  <a:pt x="1281953" y="63045"/>
                  <a:pt x="1264544" y="63045"/>
                </a:cubicBezTo>
                <a:cubicBezTo>
                  <a:pt x="1247134" y="63045"/>
                  <a:pt x="1233021" y="48932"/>
                  <a:pt x="1233021" y="31523"/>
                </a:cubicBezTo>
                <a:cubicBezTo>
                  <a:pt x="1233021" y="14114"/>
                  <a:pt x="1247134" y="0"/>
                  <a:pt x="1264544" y="0"/>
                </a:cubicBezTo>
                <a:close/>
                <a:moveTo>
                  <a:pt x="1132160" y="0"/>
                </a:moveTo>
                <a:cubicBezTo>
                  <a:pt x="1149570" y="0"/>
                  <a:pt x="1163683" y="14114"/>
                  <a:pt x="1163683" y="31523"/>
                </a:cubicBezTo>
                <a:cubicBezTo>
                  <a:pt x="1163683" y="48932"/>
                  <a:pt x="1149570" y="63045"/>
                  <a:pt x="1132160" y="63045"/>
                </a:cubicBezTo>
                <a:cubicBezTo>
                  <a:pt x="1114751" y="63045"/>
                  <a:pt x="1100637" y="48932"/>
                  <a:pt x="1100637" y="31523"/>
                </a:cubicBezTo>
                <a:cubicBezTo>
                  <a:pt x="1100637" y="14114"/>
                  <a:pt x="1114751" y="0"/>
                  <a:pt x="1132160" y="0"/>
                </a:cubicBezTo>
                <a:close/>
                <a:moveTo>
                  <a:pt x="1013394" y="0"/>
                </a:moveTo>
                <a:cubicBezTo>
                  <a:pt x="1030803" y="0"/>
                  <a:pt x="1044916" y="14114"/>
                  <a:pt x="1044916" y="31523"/>
                </a:cubicBezTo>
                <a:cubicBezTo>
                  <a:pt x="1044916" y="48932"/>
                  <a:pt x="1030803" y="63045"/>
                  <a:pt x="1013394" y="63045"/>
                </a:cubicBezTo>
                <a:cubicBezTo>
                  <a:pt x="995983" y="63045"/>
                  <a:pt x="981871" y="48932"/>
                  <a:pt x="981871" y="31523"/>
                </a:cubicBezTo>
                <a:cubicBezTo>
                  <a:pt x="981871" y="14114"/>
                  <a:pt x="995983" y="0"/>
                  <a:pt x="1013394" y="0"/>
                </a:cubicBezTo>
                <a:close/>
                <a:moveTo>
                  <a:pt x="896923" y="0"/>
                </a:moveTo>
                <a:cubicBezTo>
                  <a:pt x="914334" y="0"/>
                  <a:pt x="928446" y="14114"/>
                  <a:pt x="928446" y="31523"/>
                </a:cubicBezTo>
                <a:cubicBezTo>
                  <a:pt x="928446" y="48932"/>
                  <a:pt x="914334" y="63045"/>
                  <a:pt x="896923" y="63045"/>
                </a:cubicBezTo>
                <a:cubicBezTo>
                  <a:pt x="879514" y="63045"/>
                  <a:pt x="865400" y="48932"/>
                  <a:pt x="865400" y="31523"/>
                </a:cubicBezTo>
                <a:cubicBezTo>
                  <a:pt x="865400" y="14114"/>
                  <a:pt x="879514" y="0"/>
                  <a:pt x="896923" y="0"/>
                </a:cubicBezTo>
                <a:close/>
                <a:moveTo>
                  <a:pt x="778157" y="0"/>
                </a:moveTo>
                <a:cubicBezTo>
                  <a:pt x="795566" y="0"/>
                  <a:pt x="809680" y="14114"/>
                  <a:pt x="809680" y="31523"/>
                </a:cubicBezTo>
                <a:cubicBezTo>
                  <a:pt x="809680" y="48932"/>
                  <a:pt x="795566" y="63045"/>
                  <a:pt x="778157" y="63045"/>
                </a:cubicBezTo>
                <a:cubicBezTo>
                  <a:pt x="760747" y="63045"/>
                  <a:pt x="746634" y="48932"/>
                  <a:pt x="746634" y="31523"/>
                </a:cubicBezTo>
                <a:cubicBezTo>
                  <a:pt x="746634" y="14114"/>
                  <a:pt x="760747" y="0"/>
                  <a:pt x="778157" y="0"/>
                </a:cubicBezTo>
                <a:close/>
                <a:moveTo>
                  <a:pt x="645773" y="0"/>
                </a:moveTo>
                <a:cubicBezTo>
                  <a:pt x="663183" y="0"/>
                  <a:pt x="677296" y="14114"/>
                  <a:pt x="677296" y="31523"/>
                </a:cubicBezTo>
                <a:cubicBezTo>
                  <a:pt x="677296" y="48932"/>
                  <a:pt x="663183" y="63045"/>
                  <a:pt x="645773" y="63045"/>
                </a:cubicBezTo>
                <a:cubicBezTo>
                  <a:pt x="628364" y="63045"/>
                  <a:pt x="614250" y="48932"/>
                  <a:pt x="614250" y="31523"/>
                </a:cubicBezTo>
                <a:cubicBezTo>
                  <a:pt x="614250" y="14114"/>
                  <a:pt x="628364" y="0"/>
                  <a:pt x="645773" y="0"/>
                </a:cubicBezTo>
                <a:close/>
                <a:moveTo>
                  <a:pt x="527007" y="0"/>
                </a:moveTo>
                <a:cubicBezTo>
                  <a:pt x="544416" y="0"/>
                  <a:pt x="558529" y="14114"/>
                  <a:pt x="558529" y="31523"/>
                </a:cubicBezTo>
                <a:cubicBezTo>
                  <a:pt x="558529" y="48932"/>
                  <a:pt x="544416" y="63045"/>
                  <a:pt x="527007" y="63045"/>
                </a:cubicBezTo>
                <a:cubicBezTo>
                  <a:pt x="509596" y="63045"/>
                  <a:pt x="495484" y="48932"/>
                  <a:pt x="495484" y="31523"/>
                </a:cubicBezTo>
                <a:cubicBezTo>
                  <a:pt x="495484" y="14114"/>
                  <a:pt x="509596" y="0"/>
                  <a:pt x="527007" y="0"/>
                </a:cubicBezTo>
                <a:close/>
                <a:moveTo>
                  <a:pt x="401439" y="0"/>
                </a:moveTo>
                <a:cubicBezTo>
                  <a:pt x="418850" y="0"/>
                  <a:pt x="432962" y="14114"/>
                  <a:pt x="432962" y="31523"/>
                </a:cubicBezTo>
                <a:cubicBezTo>
                  <a:pt x="432962" y="48932"/>
                  <a:pt x="418850" y="63045"/>
                  <a:pt x="401439" y="63045"/>
                </a:cubicBezTo>
                <a:cubicBezTo>
                  <a:pt x="384030" y="63045"/>
                  <a:pt x="369917" y="48932"/>
                  <a:pt x="369917" y="31523"/>
                </a:cubicBezTo>
                <a:cubicBezTo>
                  <a:pt x="369917" y="14114"/>
                  <a:pt x="384030" y="0"/>
                  <a:pt x="401439" y="0"/>
                </a:cubicBezTo>
                <a:close/>
                <a:moveTo>
                  <a:pt x="282673" y="0"/>
                </a:moveTo>
                <a:cubicBezTo>
                  <a:pt x="300082" y="0"/>
                  <a:pt x="314196" y="14114"/>
                  <a:pt x="314196" y="31523"/>
                </a:cubicBezTo>
                <a:cubicBezTo>
                  <a:pt x="314196" y="48932"/>
                  <a:pt x="300082" y="63045"/>
                  <a:pt x="282673" y="63045"/>
                </a:cubicBezTo>
                <a:cubicBezTo>
                  <a:pt x="265263" y="63045"/>
                  <a:pt x="251150" y="48932"/>
                  <a:pt x="251150" y="31523"/>
                </a:cubicBezTo>
                <a:cubicBezTo>
                  <a:pt x="251150" y="14114"/>
                  <a:pt x="265263" y="0"/>
                  <a:pt x="282673" y="0"/>
                </a:cubicBezTo>
                <a:close/>
                <a:moveTo>
                  <a:pt x="150289" y="0"/>
                </a:moveTo>
                <a:cubicBezTo>
                  <a:pt x="167699" y="0"/>
                  <a:pt x="181812" y="14114"/>
                  <a:pt x="181812" y="31523"/>
                </a:cubicBezTo>
                <a:cubicBezTo>
                  <a:pt x="181812" y="48932"/>
                  <a:pt x="167699" y="63045"/>
                  <a:pt x="150289" y="63045"/>
                </a:cubicBezTo>
                <a:cubicBezTo>
                  <a:pt x="132880" y="63045"/>
                  <a:pt x="118766" y="48932"/>
                  <a:pt x="118766" y="31523"/>
                </a:cubicBezTo>
                <a:cubicBezTo>
                  <a:pt x="118766" y="14114"/>
                  <a:pt x="132880" y="0"/>
                  <a:pt x="150289" y="0"/>
                </a:cubicBezTo>
                <a:close/>
                <a:moveTo>
                  <a:pt x="31523" y="0"/>
                </a:moveTo>
                <a:cubicBezTo>
                  <a:pt x="48932" y="0"/>
                  <a:pt x="63045" y="14114"/>
                  <a:pt x="63045" y="31523"/>
                </a:cubicBezTo>
                <a:cubicBezTo>
                  <a:pt x="63045" y="48932"/>
                  <a:pt x="48932" y="63045"/>
                  <a:pt x="31523" y="63045"/>
                </a:cubicBezTo>
                <a:cubicBezTo>
                  <a:pt x="14112" y="63045"/>
                  <a:pt x="0" y="48932"/>
                  <a:pt x="0" y="31523"/>
                </a:cubicBezTo>
                <a:cubicBezTo>
                  <a:pt x="0" y="14114"/>
                  <a:pt x="14112" y="0"/>
                  <a:pt x="3152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60000"/>
                </a:schemeClr>
              </a:gs>
              <a:gs pos="77000">
                <a:schemeClr val="accent1">
                  <a:alpha val="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 flipH="1">
            <a:off x="0" y="3654390"/>
            <a:ext cx="2993890" cy="3203610"/>
          </a:xfrm>
          <a:custGeom>
            <a:avLst/>
            <a:gdLst>
              <a:gd name="connsiteX0" fmla="*/ 1878794 w 1910317"/>
              <a:gd name="connsiteY0" fmla="*/ 1981089 h 2044133"/>
              <a:gd name="connsiteX1" fmla="*/ 1910317 w 1910317"/>
              <a:gd name="connsiteY1" fmla="*/ 2012610 h 2044133"/>
              <a:gd name="connsiteX2" fmla="*/ 1878794 w 1910317"/>
              <a:gd name="connsiteY2" fmla="*/ 2044133 h 2044133"/>
              <a:gd name="connsiteX3" fmla="*/ 1847272 w 1910317"/>
              <a:gd name="connsiteY3" fmla="*/ 2012610 h 2044133"/>
              <a:gd name="connsiteX4" fmla="*/ 1878794 w 1910317"/>
              <a:gd name="connsiteY4" fmla="*/ 1981089 h 2044133"/>
              <a:gd name="connsiteX5" fmla="*/ 1760028 w 1910317"/>
              <a:gd name="connsiteY5" fmla="*/ 1981089 h 2044133"/>
              <a:gd name="connsiteX6" fmla="*/ 1791551 w 1910317"/>
              <a:gd name="connsiteY6" fmla="*/ 2012610 h 2044133"/>
              <a:gd name="connsiteX7" fmla="*/ 1760028 w 1910317"/>
              <a:gd name="connsiteY7" fmla="*/ 2044133 h 2044133"/>
              <a:gd name="connsiteX8" fmla="*/ 1728505 w 1910317"/>
              <a:gd name="connsiteY8" fmla="*/ 2012610 h 2044133"/>
              <a:gd name="connsiteX9" fmla="*/ 1760028 w 1910317"/>
              <a:gd name="connsiteY9" fmla="*/ 1981089 h 2044133"/>
              <a:gd name="connsiteX10" fmla="*/ 1627644 w 1910317"/>
              <a:gd name="connsiteY10" fmla="*/ 1981089 h 2044133"/>
              <a:gd name="connsiteX11" fmla="*/ 1659167 w 1910317"/>
              <a:gd name="connsiteY11" fmla="*/ 2012610 h 2044133"/>
              <a:gd name="connsiteX12" fmla="*/ 1627644 w 1910317"/>
              <a:gd name="connsiteY12" fmla="*/ 2044133 h 2044133"/>
              <a:gd name="connsiteX13" fmla="*/ 1596121 w 1910317"/>
              <a:gd name="connsiteY13" fmla="*/ 2012610 h 2044133"/>
              <a:gd name="connsiteX14" fmla="*/ 1627644 w 1910317"/>
              <a:gd name="connsiteY14" fmla="*/ 1981089 h 2044133"/>
              <a:gd name="connsiteX15" fmla="*/ 1508878 w 1910317"/>
              <a:gd name="connsiteY15" fmla="*/ 1981089 h 2044133"/>
              <a:gd name="connsiteX16" fmla="*/ 1540400 w 1910317"/>
              <a:gd name="connsiteY16" fmla="*/ 2012610 h 2044133"/>
              <a:gd name="connsiteX17" fmla="*/ 1508878 w 1910317"/>
              <a:gd name="connsiteY17" fmla="*/ 2044133 h 2044133"/>
              <a:gd name="connsiteX18" fmla="*/ 1477355 w 1910317"/>
              <a:gd name="connsiteY18" fmla="*/ 2012610 h 2044133"/>
              <a:gd name="connsiteX19" fmla="*/ 1508878 w 1910317"/>
              <a:gd name="connsiteY19" fmla="*/ 1981089 h 2044133"/>
              <a:gd name="connsiteX20" fmla="*/ 1383310 w 1910317"/>
              <a:gd name="connsiteY20" fmla="*/ 1981089 h 2044133"/>
              <a:gd name="connsiteX21" fmla="*/ 1414833 w 1910317"/>
              <a:gd name="connsiteY21" fmla="*/ 2012610 h 2044133"/>
              <a:gd name="connsiteX22" fmla="*/ 1383310 w 1910317"/>
              <a:gd name="connsiteY22" fmla="*/ 2044133 h 2044133"/>
              <a:gd name="connsiteX23" fmla="*/ 1351788 w 1910317"/>
              <a:gd name="connsiteY23" fmla="*/ 2012610 h 2044133"/>
              <a:gd name="connsiteX24" fmla="*/ 1383310 w 1910317"/>
              <a:gd name="connsiteY24" fmla="*/ 1981089 h 2044133"/>
              <a:gd name="connsiteX25" fmla="*/ 1264544 w 1910317"/>
              <a:gd name="connsiteY25" fmla="*/ 1981089 h 2044133"/>
              <a:gd name="connsiteX26" fmla="*/ 1296067 w 1910317"/>
              <a:gd name="connsiteY26" fmla="*/ 2012610 h 2044133"/>
              <a:gd name="connsiteX27" fmla="*/ 1264544 w 1910317"/>
              <a:gd name="connsiteY27" fmla="*/ 2044133 h 2044133"/>
              <a:gd name="connsiteX28" fmla="*/ 1233021 w 1910317"/>
              <a:gd name="connsiteY28" fmla="*/ 2012610 h 2044133"/>
              <a:gd name="connsiteX29" fmla="*/ 1264544 w 1910317"/>
              <a:gd name="connsiteY29" fmla="*/ 1981089 h 2044133"/>
              <a:gd name="connsiteX30" fmla="*/ 1132160 w 1910317"/>
              <a:gd name="connsiteY30" fmla="*/ 1981089 h 2044133"/>
              <a:gd name="connsiteX31" fmla="*/ 1163683 w 1910317"/>
              <a:gd name="connsiteY31" fmla="*/ 2012610 h 2044133"/>
              <a:gd name="connsiteX32" fmla="*/ 1132160 w 1910317"/>
              <a:gd name="connsiteY32" fmla="*/ 2044133 h 2044133"/>
              <a:gd name="connsiteX33" fmla="*/ 1100637 w 1910317"/>
              <a:gd name="connsiteY33" fmla="*/ 2012610 h 2044133"/>
              <a:gd name="connsiteX34" fmla="*/ 1132160 w 1910317"/>
              <a:gd name="connsiteY34" fmla="*/ 1981089 h 2044133"/>
              <a:gd name="connsiteX35" fmla="*/ 1013394 w 1910317"/>
              <a:gd name="connsiteY35" fmla="*/ 1981089 h 2044133"/>
              <a:gd name="connsiteX36" fmla="*/ 1044916 w 1910317"/>
              <a:gd name="connsiteY36" fmla="*/ 2012610 h 2044133"/>
              <a:gd name="connsiteX37" fmla="*/ 1013394 w 1910317"/>
              <a:gd name="connsiteY37" fmla="*/ 2044133 h 2044133"/>
              <a:gd name="connsiteX38" fmla="*/ 981871 w 1910317"/>
              <a:gd name="connsiteY38" fmla="*/ 2012610 h 2044133"/>
              <a:gd name="connsiteX39" fmla="*/ 1013394 w 1910317"/>
              <a:gd name="connsiteY39" fmla="*/ 1981089 h 2044133"/>
              <a:gd name="connsiteX40" fmla="*/ 896923 w 1910317"/>
              <a:gd name="connsiteY40" fmla="*/ 1981089 h 2044133"/>
              <a:gd name="connsiteX41" fmla="*/ 928446 w 1910317"/>
              <a:gd name="connsiteY41" fmla="*/ 2012610 h 2044133"/>
              <a:gd name="connsiteX42" fmla="*/ 896923 w 1910317"/>
              <a:gd name="connsiteY42" fmla="*/ 2044133 h 2044133"/>
              <a:gd name="connsiteX43" fmla="*/ 865400 w 1910317"/>
              <a:gd name="connsiteY43" fmla="*/ 2012610 h 2044133"/>
              <a:gd name="connsiteX44" fmla="*/ 896923 w 1910317"/>
              <a:gd name="connsiteY44" fmla="*/ 1981089 h 2044133"/>
              <a:gd name="connsiteX45" fmla="*/ 778157 w 1910317"/>
              <a:gd name="connsiteY45" fmla="*/ 1981089 h 2044133"/>
              <a:gd name="connsiteX46" fmla="*/ 809680 w 1910317"/>
              <a:gd name="connsiteY46" fmla="*/ 2012610 h 2044133"/>
              <a:gd name="connsiteX47" fmla="*/ 778157 w 1910317"/>
              <a:gd name="connsiteY47" fmla="*/ 2044133 h 2044133"/>
              <a:gd name="connsiteX48" fmla="*/ 746634 w 1910317"/>
              <a:gd name="connsiteY48" fmla="*/ 2012610 h 2044133"/>
              <a:gd name="connsiteX49" fmla="*/ 778157 w 1910317"/>
              <a:gd name="connsiteY49" fmla="*/ 1981089 h 2044133"/>
              <a:gd name="connsiteX50" fmla="*/ 645773 w 1910317"/>
              <a:gd name="connsiteY50" fmla="*/ 1981089 h 2044133"/>
              <a:gd name="connsiteX51" fmla="*/ 677296 w 1910317"/>
              <a:gd name="connsiteY51" fmla="*/ 2012610 h 2044133"/>
              <a:gd name="connsiteX52" fmla="*/ 645773 w 1910317"/>
              <a:gd name="connsiteY52" fmla="*/ 2044133 h 2044133"/>
              <a:gd name="connsiteX53" fmla="*/ 614250 w 1910317"/>
              <a:gd name="connsiteY53" fmla="*/ 2012610 h 2044133"/>
              <a:gd name="connsiteX54" fmla="*/ 645773 w 1910317"/>
              <a:gd name="connsiteY54" fmla="*/ 1981089 h 2044133"/>
              <a:gd name="connsiteX55" fmla="*/ 527007 w 1910317"/>
              <a:gd name="connsiteY55" fmla="*/ 1981089 h 2044133"/>
              <a:gd name="connsiteX56" fmla="*/ 558529 w 1910317"/>
              <a:gd name="connsiteY56" fmla="*/ 2012610 h 2044133"/>
              <a:gd name="connsiteX57" fmla="*/ 527007 w 1910317"/>
              <a:gd name="connsiteY57" fmla="*/ 2044133 h 2044133"/>
              <a:gd name="connsiteX58" fmla="*/ 495484 w 1910317"/>
              <a:gd name="connsiteY58" fmla="*/ 2012610 h 2044133"/>
              <a:gd name="connsiteX59" fmla="*/ 527007 w 1910317"/>
              <a:gd name="connsiteY59" fmla="*/ 1981089 h 2044133"/>
              <a:gd name="connsiteX60" fmla="*/ 401439 w 1910317"/>
              <a:gd name="connsiteY60" fmla="*/ 1981089 h 2044133"/>
              <a:gd name="connsiteX61" fmla="*/ 432962 w 1910317"/>
              <a:gd name="connsiteY61" fmla="*/ 2012610 h 2044133"/>
              <a:gd name="connsiteX62" fmla="*/ 401439 w 1910317"/>
              <a:gd name="connsiteY62" fmla="*/ 2044133 h 2044133"/>
              <a:gd name="connsiteX63" fmla="*/ 369917 w 1910317"/>
              <a:gd name="connsiteY63" fmla="*/ 2012610 h 2044133"/>
              <a:gd name="connsiteX64" fmla="*/ 401439 w 1910317"/>
              <a:gd name="connsiteY64" fmla="*/ 1981089 h 2044133"/>
              <a:gd name="connsiteX65" fmla="*/ 282673 w 1910317"/>
              <a:gd name="connsiteY65" fmla="*/ 1981089 h 2044133"/>
              <a:gd name="connsiteX66" fmla="*/ 314196 w 1910317"/>
              <a:gd name="connsiteY66" fmla="*/ 2012610 h 2044133"/>
              <a:gd name="connsiteX67" fmla="*/ 282673 w 1910317"/>
              <a:gd name="connsiteY67" fmla="*/ 2044133 h 2044133"/>
              <a:gd name="connsiteX68" fmla="*/ 251150 w 1910317"/>
              <a:gd name="connsiteY68" fmla="*/ 2012610 h 2044133"/>
              <a:gd name="connsiteX69" fmla="*/ 282673 w 1910317"/>
              <a:gd name="connsiteY69" fmla="*/ 1981089 h 2044133"/>
              <a:gd name="connsiteX70" fmla="*/ 150289 w 1910317"/>
              <a:gd name="connsiteY70" fmla="*/ 1981089 h 2044133"/>
              <a:gd name="connsiteX71" fmla="*/ 181812 w 1910317"/>
              <a:gd name="connsiteY71" fmla="*/ 2012610 h 2044133"/>
              <a:gd name="connsiteX72" fmla="*/ 150289 w 1910317"/>
              <a:gd name="connsiteY72" fmla="*/ 2044133 h 2044133"/>
              <a:gd name="connsiteX73" fmla="*/ 118766 w 1910317"/>
              <a:gd name="connsiteY73" fmla="*/ 2012610 h 2044133"/>
              <a:gd name="connsiteX74" fmla="*/ 150289 w 1910317"/>
              <a:gd name="connsiteY74" fmla="*/ 1981089 h 2044133"/>
              <a:gd name="connsiteX75" fmla="*/ 31523 w 1910317"/>
              <a:gd name="connsiteY75" fmla="*/ 1981089 h 2044133"/>
              <a:gd name="connsiteX76" fmla="*/ 63045 w 1910317"/>
              <a:gd name="connsiteY76" fmla="*/ 2012610 h 2044133"/>
              <a:gd name="connsiteX77" fmla="*/ 31523 w 1910317"/>
              <a:gd name="connsiteY77" fmla="*/ 2044133 h 2044133"/>
              <a:gd name="connsiteX78" fmla="*/ 0 w 1910317"/>
              <a:gd name="connsiteY78" fmla="*/ 2012610 h 2044133"/>
              <a:gd name="connsiteX79" fmla="*/ 31523 w 1910317"/>
              <a:gd name="connsiteY79" fmla="*/ 1981089 h 2044133"/>
              <a:gd name="connsiteX80" fmla="*/ 1878794 w 1910317"/>
              <a:gd name="connsiteY80" fmla="*/ 1863985 h 2044133"/>
              <a:gd name="connsiteX81" fmla="*/ 1910317 w 1910317"/>
              <a:gd name="connsiteY81" fmla="*/ 1895507 h 2044133"/>
              <a:gd name="connsiteX82" fmla="*/ 1878794 w 1910317"/>
              <a:gd name="connsiteY82" fmla="*/ 1927029 h 2044133"/>
              <a:gd name="connsiteX83" fmla="*/ 1847272 w 1910317"/>
              <a:gd name="connsiteY83" fmla="*/ 1895507 h 2044133"/>
              <a:gd name="connsiteX84" fmla="*/ 1878794 w 1910317"/>
              <a:gd name="connsiteY84" fmla="*/ 1863985 h 2044133"/>
              <a:gd name="connsiteX85" fmla="*/ 1760028 w 1910317"/>
              <a:gd name="connsiteY85" fmla="*/ 1863985 h 2044133"/>
              <a:gd name="connsiteX86" fmla="*/ 1791551 w 1910317"/>
              <a:gd name="connsiteY86" fmla="*/ 1895507 h 2044133"/>
              <a:gd name="connsiteX87" fmla="*/ 1760028 w 1910317"/>
              <a:gd name="connsiteY87" fmla="*/ 1927029 h 2044133"/>
              <a:gd name="connsiteX88" fmla="*/ 1728505 w 1910317"/>
              <a:gd name="connsiteY88" fmla="*/ 1895507 h 2044133"/>
              <a:gd name="connsiteX89" fmla="*/ 1760028 w 1910317"/>
              <a:gd name="connsiteY89" fmla="*/ 1863985 h 2044133"/>
              <a:gd name="connsiteX90" fmla="*/ 1627644 w 1910317"/>
              <a:gd name="connsiteY90" fmla="*/ 1863985 h 2044133"/>
              <a:gd name="connsiteX91" fmla="*/ 1659167 w 1910317"/>
              <a:gd name="connsiteY91" fmla="*/ 1895507 h 2044133"/>
              <a:gd name="connsiteX92" fmla="*/ 1627644 w 1910317"/>
              <a:gd name="connsiteY92" fmla="*/ 1927029 h 2044133"/>
              <a:gd name="connsiteX93" fmla="*/ 1596121 w 1910317"/>
              <a:gd name="connsiteY93" fmla="*/ 1895507 h 2044133"/>
              <a:gd name="connsiteX94" fmla="*/ 1627644 w 1910317"/>
              <a:gd name="connsiteY94" fmla="*/ 1863985 h 2044133"/>
              <a:gd name="connsiteX95" fmla="*/ 1508878 w 1910317"/>
              <a:gd name="connsiteY95" fmla="*/ 1863985 h 2044133"/>
              <a:gd name="connsiteX96" fmla="*/ 1540400 w 1910317"/>
              <a:gd name="connsiteY96" fmla="*/ 1895507 h 2044133"/>
              <a:gd name="connsiteX97" fmla="*/ 1508878 w 1910317"/>
              <a:gd name="connsiteY97" fmla="*/ 1927029 h 2044133"/>
              <a:gd name="connsiteX98" fmla="*/ 1477355 w 1910317"/>
              <a:gd name="connsiteY98" fmla="*/ 1895507 h 2044133"/>
              <a:gd name="connsiteX99" fmla="*/ 1508878 w 1910317"/>
              <a:gd name="connsiteY99" fmla="*/ 1863985 h 2044133"/>
              <a:gd name="connsiteX100" fmla="*/ 1383310 w 1910317"/>
              <a:gd name="connsiteY100" fmla="*/ 1863985 h 2044133"/>
              <a:gd name="connsiteX101" fmla="*/ 1414833 w 1910317"/>
              <a:gd name="connsiteY101" fmla="*/ 1895507 h 2044133"/>
              <a:gd name="connsiteX102" fmla="*/ 1383310 w 1910317"/>
              <a:gd name="connsiteY102" fmla="*/ 1927029 h 2044133"/>
              <a:gd name="connsiteX103" fmla="*/ 1351788 w 1910317"/>
              <a:gd name="connsiteY103" fmla="*/ 1895507 h 2044133"/>
              <a:gd name="connsiteX104" fmla="*/ 1383310 w 1910317"/>
              <a:gd name="connsiteY104" fmla="*/ 1863985 h 2044133"/>
              <a:gd name="connsiteX105" fmla="*/ 1264544 w 1910317"/>
              <a:gd name="connsiteY105" fmla="*/ 1863985 h 2044133"/>
              <a:gd name="connsiteX106" fmla="*/ 1296067 w 1910317"/>
              <a:gd name="connsiteY106" fmla="*/ 1895507 h 2044133"/>
              <a:gd name="connsiteX107" fmla="*/ 1264544 w 1910317"/>
              <a:gd name="connsiteY107" fmla="*/ 1927029 h 2044133"/>
              <a:gd name="connsiteX108" fmla="*/ 1233021 w 1910317"/>
              <a:gd name="connsiteY108" fmla="*/ 1895507 h 2044133"/>
              <a:gd name="connsiteX109" fmla="*/ 1264544 w 1910317"/>
              <a:gd name="connsiteY109" fmla="*/ 1863985 h 2044133"/>
              <a:gd name="connsiteX110" fmla="*/ 1132160 w 1910317"/>
              <a:gd name="connsiteY110" fmla="*/ 1863985 h 2044133"/>
              <a:gd name="connsiteX111" fmla="*/ 1163683 w 1910317"/>
              <a:gd name="connsiteY111" fmla="*/ 1895507 h 2044133"/>
              <a:gd name="connsiteX112" fmla="*/ 1132160 w 1910317"/>
              <a:gd name="connsiteY112" fmla="*/ 1927029 h 2044133"/>
              <a:gd name="connsiteX113" fmla="*/ 1100637 w 1910317"/>
              <a:gd name="connsiteY113" fmla="*/ 1895507 h 2044133"/>
              <a:gd name="connsiteX114" fmla="*/ 1132160 w 1910317"/>
              <a:gd name="connsiteY114" fmla="*/ 1863985 h 2044133"/>
              <a:gd name="connsiteX115" fmla="*/ 1013394 w 1910317"/>
              <a:gd name="connsiteY115" fmla="*/ 1863985 h 2044133"/>
              <a:gd name="connsiteX116" fmla="*/ 1044916 w 1910317"/>
              <a:gd name="connsiteY116" fmla="*/ 1895507 h 2044133"/>
              <a:gd name="connsiteX117" fmla="*/ 1013394 w 1910317"/>
              <a:gd name="connsiteY117" fmla="*/ 1927029 h 2044133"/>
              <a:gd name="connsiteX118" fmla="*/ 981871 w 1910317"/>
              <a:gd name="connsiteY118" fmla="*/ 1895507 h 2044133"/>
              <a:gd name="connsiteX119" fmla="*/ 1013394 w 1910317"/>
              <a:gd name="connsiteY119" fmla="*/ 1863985 h 2044133"/>
              <a:gd name="connsiteX120" fmla="*/ 896923 w 1910317"/>
              <a:gd name="connsiteY120" fmla="*/ 1863985 h 2044133"/>
              <a:gd name="connsiteX121" fmla="*/ 928446 w 1910317"/>
              <a:gd name="connsiteY121" fmla="*/ 1895507 h 2044133"/>
              <a:gd name="connsiteX122" fmla="*/ 896923 w 1910317"/>
              <a:gd name="connsiteY122" fmla="*/ 1927029 h 2044133"/>
              <a:gd name="connsiteX123" fmla="*/ 865400 w 1910317"/>
              <a:gd name="connsiteY123" fmla="*/ 1895507 h 2044133"/>
              <a:gd name="connsiteX124" fmla="*/ 896923 w 1910317"/>
              <a:gd name="connsiteY124" fmla="*/ 1863985 h 2044133"/>
              <a:gd name="connsiteX125" fmla="*/ 778157 w 1910317"/>
              <a:gd name="connsiteY125" fmla="*/ 1863985 h 2044133"/>
              <a:gd name="connsiteX126" fmla="*/ 809680 w 1910317"/>
              <a:gd name="connsiteY126" fmla="*/ 1895507 h 2044133"/>
              <a:gd name="connsiteX127" fmla="*/ 778157 w 1910317"/>
              <a:gd name="connsiteY127" fmla="*/ 1927029 h 2044133"/>
              <a:gd name="connsiteX128" fmla="*/ 746634 w 1910317"/>
              <a:gd name="connsiteY128" fmla="*/ 1895507 h 2044133"/>
              <a:gd name="connsiteX129" fmla="*/ 778157 w 1910317"/>
              <a:gd name="connsiteY129" fmla="*/ 1863985 h 2044133"/>
              <a:gd name="connsiteX130" fmla="*/ 645773 w 1910317"/>
              <a:gd name="connsiteY130" fmla="*/ 1863985 h 2044133"/>
              <a:gd name="connsiteX131" fmla="*/ 677296 w 1910317"/>
              <a:gd name="connsiteY131" fmla="*/ 1895507 h 2044133"/>
              <a:gd name="connsiteX132" fmla="*/ 645773 w 1910317"/>
              <a:gd name="connsiteY132" fmla="*/ 1927029 h 2044133"/>
              <a:gd name="connsiteX133" fmla="*/ 614250 w 1910317"/>
              <a:gd name="connsiteY133" fmla="*/ 1895507 h 2044133"/>
              <a:gd name="connsiteX134" fmla="*/ 645773 w 1910317"/>
              <a:gd name="connsiteY134" fmla="*/ 1863985 h 2044133"/>
              <a:gd name="connsiteX135" fmla="*/ 527007 w 1910317"/>
              <a:gd name="connsiteY135" fmla="*/ 1863985 h 2044133"/>
              <a:gd name="connsiteX136" fmla="*/ 558529 w 1910317"/>
              <a:gd name="connsiteY136" fmla="*/ 1895507 h 2044133"/>
              <a:gd name="connsiteX137" fmla="*/ 527007 w 1910317"/>
              <a:gd name="connsiteY137" fmla="*/ 1927029 h 2044133"/>
              <a:gd name="connsiteX138" fmla="*/ 495484 w 1910317"/>
              <a:gd name="connsiteY138" fmla="*/ 1895507 h 2044133"/>
              <a:gd name="connsiteX139" fmla="*/ 527007 w 1910317"/>
              <a:gd name="connsiteY139" fmla="*/ 1863985 h 2044133"/>
              <a:gd name="connsiteX140" fmla="*/ 401439 w 1910317"/>
              <a:gd name="connsiteY140" fmla="*/ 1863985 h 2044133"/>
              <a:gd name="connsiteX141" fmla="*/ 432962 w 1910317"/>
              <a:gd name="connsiteY141" fmla="*/ 1895507 h 2044133"/>
              <a:gd name="connsiteX142" fmla="*/ 401439 w 1910317"/>
              <a:gd name="connsiteY142" fmla="*/ 1927029 h 2044133"/>
              <a:gd name="connsiteX143" fmla="*/ 369917 w 1910317"/>
              <a:gd name="connsiteY143" fmla="*/ 1895507 h 2044133"/>
              <a:gd name="connsiteX144" fmla="*/ 401439 w 1910317"/>
              <a:gd name="connsiteY144" fmla="*/ 1863985 h 2044133"/>
              <a:gd name="connsiteX145" fmla="*/ 282673 w 1910317"/>
              <a:gd name="connsiteY145" fmla="*/ 1863985 h 2044133"/>
              <a:gd name="connsiteX146" fmla="*/ 314196 w 1910317"/>
              <a:gd name="connsiteY146" fmla="*/ 1895507 h 2044133"/>
              <a:gd name="connsiteX147" fmla="*/ 282673 w 1910317"/>
              <a:gd name="connsiteY147" fmla="*/ 1927029 h 2044133"/>
              <a:gd name="connsiteX148" fmla="*/ 251150 w 1910317"/>
              <a:gd name="connsiteY148" fmla="*/ 1895507 h 2044133"/>
              <a:gd name="connsiteX149" fmla="*/ 282673 w 1910317"/>
              <a:gd name="connsiteY149" fmla="*/ 1863985 h 2044133"/>
              <a:gd name="connsiteX150" fmla="*/ 150289 w 1910317"/>
              <a:gd name="connsiteY150" fmla="*/ 1863985 h 2044133"/>
              <a:gd name="connsiteX151" fmla="*/ 181812 w 1910317"/>
              <a:gd name="connsiteY151" fmla="*/ 1895507 h 2044133"/>
              <a:gd name="connsiteX152" fmla="*/ 150289 w 1910317"/>
              <a:gd name="connsiteY152" fmla="*/ 1927029 h 2044133"/>
              <a:gd name="connsiteX153" fmla="*/ 118766 w 1910317"/>
              <a:gd name="connsiteY153" fmla="*/ 1895507 h 2044133"/>
              <a:gd name="connsiteX154" fmla="*/ 150289 w 1910317"/>
              <a:gd name="connsiteY154" fmla="*/ 1863985 h 2044133"/>
              <a:gd name="connsiteX155" fmla="*/ 31523 w 1910317"/>
              <a:gd name="connsiteY155" fmla="*/ 1863985 h 2044133"/>
              <a:gd name="connsiteX156" fmla="*/ 63045 w 1910317"/>
              <a:gd name="connsiteY156" fmla="*/ 1895507 h 2044133"/>
              <a:gd name="connsiteX157" fmla="*/ 31523 w 1910317"/>
              <a:gd name="connsiteY157" fmla="*/ 1927029 h 2044133"/>
              <a:gd name="connsiteX158" fmla="*/ 0 w 1910317"/>
              <a:gd name="connsiteY158" fmla="*/ 1895507 h 2044133"/>
              <a:gd name="connsiteX159" fmla="*/ 31523 w 1910317"/>
              <a:gd name="connsiteY159" fmla="*/ 1863985 h 2044133"/>
              <a:gd name="connsiteX160" fmla="*/ 1878794 w 1910317"/>
              <a:gd name="connsiteY160" fmla="*/ 1746881 h 2044133"/>
              <a:gd name="connsiteX161" fmla="*/ 1910317 w 1910317"/>
              <a:gd name="connsiteY161" fmla="*/ 1778403 h 2044133"/>
              <a:gd name="connsiteX162" fmla="*/ 1878794 w 1910317"/>
              <a:gd name="connsiteY162" fmla="*/ 1809925 h 2044133"/>
              <a:gd name="connsiteX163" fmla="*/ 1847272 w 1910317"/>
              <a:gd name="connsiteY163" fmla="*/ 1778403 h 2044133"/>
              <a:gd name="connsiteX164" fmla="*/ 1878794 w 1910317"/>
              <a:gd name="connsiteY164" fmla="*/ 1746881 h 2044133"/>
              <a:gd name="connsiteX165" fmla="*/ 1760028 w 1910317"/>
              <a:gd name="connsiteY165" fmla="*/ 1746881 h 2044133"/>
              <a:gd name="connsiteX166" fmla="*/ 1791551 w 1910317"/>
              <a:gd name="connsiteY166" fmla="*/ 1778403 h 2044133"/>
              <a:gd name="connsiteX167" fmla="*/ 1760028 w 1910317"/>
              <a:gd name="connsiteY167" fmla="*/ 1809925 h 2044133"/>
              <a:gd name="connsiteX168" fmla="*/ 1728505 w 1910317"/>
              <a:gd name="connsiteY168" fmla="*/ 1778403 h 2044133"/>
              <a:gd name="connsiteX169" fmla="*/ 1760028 w 1910317"/>
              <a:gd name="connsiteY169" fmla="*/ 1746881 h 2044133"/>
              <a:gd name="connsiteX170" fmla="*/ 1627644 w 1910317"/>
              <a:gd name="connsiteY170" fmla="*/ 1746881 h 2044133"/>
              <a:gd name="connsiteX171" fmla="*/ 1659167 w 1910317"/>
              <a:gd name="connsiteY171" fmla="*/ 1778403 h 2044133"/>
              <a:gd name="connsiteX172" fmla="*/ 1627644 w 1910317"/>
              <a:gd name="connsiteY172" fmla="*/ 1809925 h 2044133"/>
              <a:gd name="connsiteX173" fmla="*/ 1596121 w 1910317"/>
              <a:gd name="connsiteY173" fmla="*/ 1778403 h 2044133"/>
              <a:gd name="connsiteX174" fmla="*/ 1627644 w 1910317"/>
              <a:gd name="connsiteY174" fmla="*/ 1746881 h 2044133"/>
              <a:gd name="connsiteX175" fmla="*/ 1508878 w 1910317"/>
              <a:gd name="connsiteY175" fmla="*/ 1746881 h 2044133"/>
              <a:gd name="connsiteX176" fmla="*/ 1540400 w 1910317"/>
              <a:gd name="connsiteY176" fmla="*/ 1778403 h 2044133"/>
              <a:gd name="connsiteX177" fmla="*/ 1508878 w 1910317"/>
              <a:gd name="connsiteY177" fmla="*/ 1809925 h 2044133"/>
              <a:gd name="connsiteX178" fmla="*/ 1477355 w 1910317"/>
              <a:gd name="connsiteY178" fmla="*/ 1778403 h 2044133"/>
              <a:gd name="connsiteX179" fmla="*/ 1508878 w 1910317"/>
              <a:gd name="connsiteY179" fmla="*/ 1746881 h 2044133"/>
              <a:gd name="connsiteX180" fmla="*/ 1383310 w 1910317"/>
              <a:gd name="connsiteY180" fmla="*/ 1746881 h 2044133"/>
              <a:gd name="connsiteX181" fmla="*/ 1414833 w 1910317"/>
              <a:gd name="connsiteY181" fmla="*/ 1778403 h 2044133"/>
              <a:gd name="connsiteX182" fmla="*/ 1383310 w 1910317"/>
              <a:gd name="connsiteY182" fmla="*/ 1809925 h 2044133"/>
              <a:gd name="connsiteX183" fmla="*/ 1351788 w 1910317"/>
              <a:gd name="connsiteY183" fmla="*/ 1778403 h 2044133"/>
              <a:gd name="connsiteX184" fmla="*/ 1383310 w 1910317"/>
              <a:gd name="connsiteY184" fmla="*/ 1746881 h 2044133"/>
              <a:gd name="connsiteX185" fmla="*/ 1264544 w 1910317"/>
              <a:gd name="connsiteY185" fmla="*/ 1746881 h 2044133"/>
              <a:gd name="connsiteX186" fmla="*/ 1296067 w 1910317"/>
              <a:gd name="connsiteY186" fmla="*/ 1778403 h 2044133"/>
              <a:gd name="connsiteX187" fmla="*/ 1264544 w 1910317"/>
              <a:gd name="connsiteY187" fmla="*/ 1809925 h 2044133"/>
              <a:gd name="connsiteX188" fmla="*/ 1233021 w 1910317"/>
              <a:gd name="connsiteY188" fmla="*/ 1778403 h 2044133"/>
              <a:gd name="connsiteX189" fmla="*/ 1264544 w 1910317"/>
              <a:gd name="connsiteY189" fmla="*/ 1746881 h 2044133"/>
              <a:gd name="connsiteX190" fmla="*/ 1132160 w 1910317"/>
              <a:gd name="connsiteY190" fmla="*/ 1746881 h 2044133"/>
              <a:gd name="connsiteX191" fmla="*/ 1163683 w 1910317"/>
              <a:gd name="connsiteY191" fmla="*/ 1778403 h 2044133"/>
              <a:gd name="connsiteX192" fmla="*/ 1132160 w 1910317"/>
              <a:gd name="connsiteY192" fmla="*/ 1809925 h 2044133"/>
              <a:gd name="connsiteX193" fmla="*/ 1100637 w 1910317"/>
              <a:gd name="connsiteY193" fmla="*/ 1778403 h 2044133"/>
              <a:gd name="connsiteX194" fmla="*/ 1132160 w 1910317"/>
              <a:gd name="connsiteY194" fmla="*/ 1746881 h 2044133"/>
              <a:gd name="connsiteX195" fmla="*/ 1013394 w 1910317"/>
              <a:gd name="connsiteY195" fmla="*/ 1746881 h 2044133"/>
              <a:gd name="connsiteX196" fmla="*/ 1044916 w 1910317"/>
              <a:gd name="connsiteY196" fmla="*/ 1778403 h 2044133"/>
              <a:gd name="connsiteX197" fmla="*/ 1013394 w 1910317"/>
              <a:gd name="connsiteY197" fmla="*/ 1809925 h 2044133"/>
              <a:gd name="connsiteX198" fmla="*/ 981871 w 1910317"/>
              <a:gd name="connsiteY198" fmla="*/ 1778403 h 2044133"/>
              <a:gd name="connsiteX199" fmla="*/ 1013394 w 1910317"/>
              <a:gd name="connsiteY199" fmla="*/ 1746881 h 2044133"/>
              <a:gd name="connsiteX200" fmla="*/ 896923 w 1910317"/>
              <a:gd name="connsiteY200" fmla="*/ 1746881 h 2044133"/>
              <a:gd name="connsiteX201" fmla="*/ 928446 w 1910317"/>
              <a:gd name="connsiteY201" fmla="*/ 1778403 h 2044133"/>
              <a:gd name="connsiteX202" fmla="*/ 896923 w 1910317"/>
              <a:gd name="connsiteY202" fmla="*/ 1809925 h 2044133"/>
              <a:gd name="connsiteX203" fmla="*/ 865400 w 1910317"/>
              <a:gd name="connsiteY203" fmla="*/ 1778403 h 2044133"/>
              <a:gd name="connsiteX204" fmla="*/ 896923 w 1910317"/>
              <a:gd name="connsiteY204" fmla="*/ 1746881 h 2044133"/>
              <a:gd name="connsiteX205" fmla="*/ 778157 w 1910317"/>
              <a:gd name="connsiteY205" fmla="*/ 1746881 h 2044133"/>
              <a:gd name="connsiteX206" fmla="*/ 809680 w 1910317"/>
              <a:gd name="connsiteY206" fmla="*/ 1778403 h 2044133"/>
              <a:gd name="connsiteX207" fmla="*/ 778157 w 1910317"/>
              <a:gd name="connsiteY207" fmla="*/ 1809925 h 2044133"/>
              <a:gd name="connsiteX208" fmla="*/ 746634 w 1910317"/>
              <a:gd name="connsiteY208" fmla="*/ 1778403 h 2044133"/>
              <a:gd name="connsiteX209" fmla="*/ 778157 w 1910317"/>
              <a:gd name="connsiteY209" fmla="*/ 1746881 h 2044133"/>
              <a:gd name="connsiteX210" fmla="*/ 645773 w 1910317"/>
              <a:gd name="connsiteY210" fmla="*/ 1746881 h 2044133"/>
              <a:gd name="connsiteX211" fmla="*/ 677296 w 1910317"/>
              <a:gd name="connsiteY211" fmla="*/ 1778403 h 2044133"/>
              <a:gd name="connsiteX212" fmla="*/ 645773 w 1910317"/>
              <a:gd name="connsiteY212" fmla="*/ 1809925 h 2044133"/>
              <a:gd name="connsiteX213" fmla="*/ 614250 w 1910317"/>
              <a:gd name="connsiteY213" fmla="*/ 1778403 h 2044133"/>
              <a:gd name="connsiteX214" fmla="*/ 645773 w 1910317"/>
              <a:gd name="connsiteY214" fmla="*/ 1746881 h 2044133"/>
              <a:gd name="connsiteX215" fmla="*/ 527007 w 1910317"/>
              <a:gd name="connsiteY215" fmla="*/ 1746881 h 2044133"/>
              <a:gd name="connsiteX216" fmla="*/ 558529 w 1910317"/>
              <a:gd name="connsiteY216" fmla="*/ 1778403 h 2044133"/>
              <a:gd name="connsiteX217" fmla="*/ 527007 w 1910317"/>
              <a:gd name="connsiteY217" fmla="*/ 1809925 h 2044133"/>
              <a:gd name="connsiteX218" fmla="*/ 495484 w 1910317"/>
              <a:gd name="connsiteY218" fmla="*/ 1778403 h 2044133"/>
              <a:gd name="connsiteX219" fmla="*/ 527007 w 1910317"/>
              <a:gd name="connsiteY219" fmla="*/ 1746881 h 2044133"/>
              <a:gd name="connsiteX220" fmla="*/ 401439 w 1910317"/>
              <a:gd name="connsiteY220" fmla="*/ 1746881 h 2044133"/>
              <a:gd name="connsiteX221" fmla="*/ 432962 w 1910317"/>
              <a:gd name="connsiteY221" fmla="*/ 1778403 h 2044133"/>
              <a:gd name="connsiteX222" fmla="*/ 401439 w 1910317"/>
              <a:gd name="connsiteY222" fmla="*/ 1809925 h 2044133"/>
              <a:gd name="connsiteX223" fmla="*/ 369917 w 1910317"/>
              <a:gd name="connsiteY223" fmla="*/ 1778403 h 2044133"/>
              <a:gd name="connsiteX224" fmla="*/ 401439 w 1910317"/>
              <a:gd name="connsiteY224" fmla="*/ 1746881 h 2044133"/>
              <a:gd name="connsiteX225" fmla="*/ 282673 w 1910317"/>
              <a:gd name="connsiteY225" fmla="*/ 1746881 h 2044133"/>
              <a:gd name="connsiteX226" fmla="*/ 314196 w 1910317"/>
              <a:gd name="connsiteY226" fmla="*/ 1778403 h 2044133"/>
              <a:gd name="connsiteX227" fmla="*/ 282673 w 1910317"/>
              <a:gd name="connsiteY227" fmla="*/ 1809925 h 2044133"/>
              <a:gd name="connsiteX228" fmla="*/ 251150 w 1910317"/>
              <a:gd name="connsiteY228" fmla="*/ 1778403 h 2044133"/>
              <a:gd name="connsiteX229" fmla="*/ 282673 w 1910317"/>
              <a:gd name="connsiteY229" fmla="*/ 1746881 h 2044133"/>
              <a:gd name="connsiteX230" fmla="*/ 150289 w 1910317"/>
              <a:gd name="connsiteY230" fmla="*/ 1746881 h 2044133"/>
              <a:gd name="connsiteX231" fmla="*/ 181812 w 1910317"/>
              <a:gd name="connsiteY231" fmla="*/ 1778403 h 2044133"/>
              <a:gd name="connsiteX232" fmla="*/ 150289 w 1910317"/>
              <a:gd name="connsiteY232" fmla="*/ 1809925 h 2044133"/>
              <a:gd name="connsiteX233" fmla="*/ 118766 w 1910317"/>
              <a:gd name="connsiteY233" fmla="*/ 1778403 h 2044133"/>
              <a:gd name="connsiteX234" fmla="*/ 150289 w 1910317"/>
              <a:gd name="connsiteY234" fmla="*/ 1746881 h 2044133"/>
              <a:gd name="connsiteX235" fmla="*/ 31523 w 1910317"/>
              <a:gd name="connsiteY235" fmla="*/ 1746881 h 2044133"/>
              <a:gd name="connsiteX236" fmla="*/ 63045 w 1910317"/>
              <a:gd name="connsiteY236" fmla="*/ 1778403 h 2044133"/>
              <a:gd name="connsiteX237" fmla="*/ 31523 w 1910317"/>
              <a:gd name="connsiteY237" fmla="*/ 1809925 h 2044133"/>
              <a:gd name="connsiteX238" fmla="*/ 0 w 1910317"/>
              <a:gd name="connsiteY238" fmla="*/ 1778403 h 2044133"/>
              <a:gd name="connsiteX239" fmla="*/ 31523 w 1910317"/>
              <a:gd name="connsiteY239" fmla="*/ 1746881 h 2044133"/>
              <a:gd name="connsiteX240" fmla="*/ 1878794 w 1910317"/>
              <a:gd name="connsiteY240" fmla="*/ 1629776 h 2044133"/>
              <a:gd name="connsiteX241" fmla="*/ 1910317 w 1910317"/>
              <a:gd name="connsiteY241" fmla="*/ 1661299 h 2044133"/>
              <a:gd name="connsiteX242" fmla="*/ 1878794 w 1910317"/>
              <a:gd name="connsiteY242" fmla="*/ 1692821 h 2044133"/>
              <a:gd name="connsiteX243" fmla="*/ 1847272 w 1910317"/>
              <a:gd name="connsiteY243" fmla="*/ 1661299 h 2044133"/>
              <a:gd name="connsiteX244" fmla="*/ 1878794 w 1910317"/>
              <a:gd name="connsiteY244" fmla="*/ 1629776 h 2044133"/>
              <a:gd name="connsiteX245" fmla="*/ 1760028 w 1910317"/>
              <a:gd name="connsiteY245" fmla="*/ 1629776 h 2044133"/>
              <a:gd name="connsiteX246" fmla="*/ 1791551 w 1910317"/>
              <a:gd name="connsiteY246" fmla="*/ 1661299 h 2044133"/>
              <a:gd name="connsiteX247" fmla="*/ 1760028 w 1910317"/>
              <a:gd name="connsiteY247" fmla="*/ 1692821 h 2044133"/>
              <a:gd name="connsiteX248" fmla="*/ 1728505 w 1910317"/>
              <a:gd name="connsiteY248" fmla="*/ 1661299 h 2044133"/>
              <a:gd name="connsiteX249" fmla="*/ 1760028 w 1910317"/>
              <a:gd name="connsiteY249" fmla="*/ 1629776 h 2044133"/>
              <a:gd name="connsiteX250" fmla="*/ 1627644 w 1910317"/>
              <a:gd name="connsiteY250" fmla="*/ 1629776 h 2044133"/>
              <a:gd name="connsiteX251" fmla="*/ 1659167 w 1910317"/>
              <a:gd name="connsiteY251" fmla="*/ 1661299 h 2044133"/>
              <a:gd name="connsiteX252" fmla="*/ 1627644 w 1910317"/>
              <a:gd name="connsiteY252" fmla="*/ 1692821 h 2044133"/>
              <a:gd name="connsiteX253" fmla="*/ 1596121 w 1910317"/>
              <a:gd name="connsiteY253" fmla="*/ 1661299 h 2044133"/>
              <a:gd name="connsiteX254" fmla="*/ 1627644 w 1910317"/>
              <a:gd name="connsiteY254" fmla="*/ 1629776 h 2044133"/>
              <a:gd name="connsiteX255" fmla="*/ 1508878 w 1910317"/>
              <a:gd name="connsiteY255" fmla="*/ 1629776 h 2044133"/>
              <a:gd name="connsiteX256" fmla="*/ 1540400 w 1910317"/>
              <a:gd name="connsiteY256" fmla="*/ 1661299 h 2044133"/>
              <a:gd name="connsiteX257" fmla="*/ 1508878 w 1910317"/>
              <a:gd name="connsiteY257" fmla="*/ 1692821 h 2044133"/>
              <a:gd name="connsiteX258" fmla="*/ 1477355 w 1910317"/>
              <a:gd name="connsiteY258" fmla="*/ 1661299 h 2044133"/>
              <a:gd name="connsiteX259" fmla="*/ 1508878 w 1910317"/>
              <a:gd name="connsiteY259" fmla="*/ 1629776 h 2044133"/>
              <a:gd name="connsiteX260" fmla="*/ 1383310 w 1910317"/>
              <a:gd name="connsiteY260" fmla="*/ 1629776 h 2044133"/>
              <a:gd name="connsiteX261" fmla="*/ 1414833 w 1910317"/>
              <a:gd name="connsiteY261" fmla="*/ 1661299 h 2044133"/>
              <a:gd name="connsiteX262" fmla="*/ 1383310 w 1910317"/>
              <a:gd name="connsiteY262" fmla="*/ 1692821 h 2044133"/>
              <a:gd name="connsiteX263" fmla="*/ 1351788 w 1910317"/>
              <a:gd name="connsiteY263" fmla="*/ 1661299 h 2044133"/>
              <a:gd name="connsiteX264" fmla="*/ 1383310 w 1910317"/>
              <a:gd name="connsiteY264" fmla="*/ 1629776 h 2044133"/>
              <a:gd name="connsiteX265" fmla="*/ 1264544 w 1910317"/>
              <a:gd name="connsiteY265" fmla="*/ 1629776 h 2044133"/>
              <a:gd name="connsiteX266" fmla="*/ 1296067 w 1910317"/>
              <a:gd name="connsiteY266" fmla="*/ 1661299 h 2044133"/>
              <a:gd name="connsiteX267" fmla="*/ 1264544 w 1910317"/>
              <a:gd name="connsiteY267" fmla="*/ 1692821 h 2044133"/>
              <a:gd name="connsiteX268" fmla="*/ 1233021 w 1910317"/>
              <a:gd name="connsiteY268" fmla="*/ 1661299 h 2044133"/>
              <a:gd name="connsiteX269" fmla="*/ 1264544 w 1910317"/>
              <a:gd name="connsiteY269" fmla="*/ 1629776 h 2044133"/>
              <a:gd name="connsiteX270" fmla="*/ 1132160 w 1910317"/>
              <a:gd name="connsiteY270" fmla="*/ 1629776 h 2044133"/>
              <a:gd name="connsiteX271" fmla="*/ 1163683 w 1910317"/>
              <a:gd name="connsiteY271" fmla="*/ 1661299 h 2044133"/>
              <a:gd name="connsiteX272" fmla="*/ 1132160 w 1910317"/>
              <a:gd name="connsiteY272" fmla="*/ 1692821 h 2044133"/>
              <a:gd name="connsiteX273" fmla="*/ 1100637 w 1910317"/>
              <a:gd name="connsiteY273" fmla="*/ 1661299 h 2044133"/>
              <a:gd name="connsiteX274" fmla="*/ 1132160 w 1910317"/>
              <a:gd name="connsiteY274" fmla="*/ 1629776 h 2044133"/>
              <a:gd name="connsiteX275" fmla="*/ 1013394 w 1910317"/>
              <a:gd name="connsiteY275" fmla="*/ 1629776 h 2044133"/>
              <a:gd name="connsiteX276" fmla="*/ 1044916 w 1910317"/>
              <a:gd name="connsiteY276" fmla="*/ 1661299 h 2044133"/>
              <a:gd name="connsiteX277" fmla="*/ 1013394 w 1910317"/>
              <a:gd name="connsiteY277" fmla="*/ 1692821 h 2044133"/>
              <a:gd name="connsiteX278" fmla="*/ 981871 w 1910317"/>
              <a:gd name="connsiteY278" fmla="*/ 1661299 h 2044133"/>
              <a:gd name="connsiteX279" fmla="*/ 1013394 w 1910317"/>
              <a:gd name="connsiteY279" fmla="*/ 1629776 h 2044133"/>
              <a:gd name="connsiteX280" fmla="*/ 896923 w 1910317"/>
              <a:gd name="connsiteY280" fmla="*/ 1629776 h 2044133"/>
              <a:gd name="connsiteX281" fmla="*/ 928446 w 1910317"/>
              <a:gd name="connsiteY281" fmla="*/ 1661299 h 2044133"/>
              <a:gd name="connsiteX282" fmla="*/ 896923 w 1910317"/>
              <a:gd name="connsiteY282" fmla="*/ 1692821 h 2044133"/>
              <a:gd name="connsiteX283" fmla="*/ 865400 w 1910317"/>
              <a:gd name="connsiteY283" fmla="*/ 1661299 h 2044133"/>
              <a:gd name="connsiteX284" fmla="*/ 896923 w 1910317"/>
              <a:gd name="connsiteY284" fmla="*/ 1629776 h 2044133"/>
              <a:gd name="connsiteX285" fmla="*/ 778157 w 1910317"/>
              <a:gd name="connsiteY285" fmla="*/ 1629776 h 2044133"/>
              <a:gd name="connsiteX286" fmla="*/ 809680 w 1910317"/>
              <a:gd name="connsiteY286" fmla="*/ 1661299 h 2044133"/>
              <a:gd name="connsiteX287" fmla="*/ 778157 w 1910317"/>
              <a:gd name="connsiteY287" fmla="*/ 1692821 h 2044133"/>
              <a:gd name="connsiteX288" fmla="*/ 746634 w 1910317"/>
              <a:gd name="connsiteY288" fmla="*/ 1661299 h 2044133"/>
              <a:gd name="connsiteX289" fmla="*/ 778157 w 1910317"/>
              <a:gd name="connsiteY289" fmla="*/ 1629776 h 2044133"/>
              <a:gd name="connsiteX290" fmla="*/ 645773 w 1910317"/>
              <a:gd name="connsiteY290" fmla="*/ 1629776 h 2044133"/>
              <a:gd name="connsiteX291" fmla="*/ 677296 w 1910317"/>
              <a:gd name="connsiteY291" fmla="*/ 1661299 h 2044133"/>
              <a:gd name="connsiteX292" fmla="*/ 645773 w 1910317"/>
              <a:gd name="connsiteY292" fmla="*/ 1692821 h 2044133"/>
              <a:gd name="connsiteX293" fmla="*/ 614250 w 1910317"/>
              <a:gd name="connsiteY293" fmla="*/ 1661299 h 2044133"/>
              <a:gd name="connsiteX294" fmla="*/ 645773 w 1910317"/>
              <a:gd name="connsiteY294" fmla="*/ 1629776 h 2044133"/>
              <a:gd name="connsiteX295" fmla="*/ 527007 w 1910317"/>
              <a:gd name="connsiteY295" fmla="*/ 1629776 h 2044133"/>
              <a:gd name="connsiteX296" fmla="*/ 558529 w 1910317"/>
              <a:gd name="connsiteY296" fmla="*/ 1661299 h 2044133"/>
              <a:gd name="connsiteX297" fmla="*/ 527007 w 1910317"/>
              <a:gd name="connsiteY297" fmla="*/ 1692821 h 2044133"/>
              <a:gd name="connsiteX298" fmla="*/ 495484 w 1910317"/>
              <a:gd name="connsiteY298" fmla="*/ 1661299 h 2044133"/>
              <a:gd name="connsiteX299" fmla="*/ 527007 w 1910317"/>
              <a:gd name="connsiteY299" fmla="*/ 1629776 h 2044133"/>
              <a:gd name="connsiteX300" fmla="*/ 401439 w 1910317"/>
              <a:gd name="connsiteY300" fmla="*/ 1629776 h 2044133"/>
              <a:gd name="connsiteX301" fmla="*/ 432962 w 1910317"/>
              <a:gd name="connsiteY301" fmla="*/ 1661299 h 2044133"/>
              <a:gd name="connsiteX302" fmla="*/ 401439 w 1910317"/>
              <a:gd name="connsiteY302" fmla="*/ 1692821 h 2044133"/>
              <a:gd name="connsiteX303" fmla="*/ 369917 w 1910317"/>
              <a:gd name="connsiteY303" fmla="*/ 1661299 h 2044133"/>
              <a:gd name="connsiteX304" fmla="*/ 401439 w 1910317"/>
              <a:gd name="connsiteY304" fmla="*/ 1629776 h 2044133"/>
              <a:gd name="connsiteX305" fmla="*/ 282673 w 1910317"/>
              <a:gd name="connsiteY305" fmla="*/ 1629776 h 2044133"/>
              <a:gd name="connsiteX306" fmla="*/ 314196 w 1910317"/>
              <a:gd name="connsiteY306" fmla="*/ 1661299 h 2044133"/>
              <a:gd name="connsiteX307" fmla="*/ 282673 w 1910317"/>
              <a:gd name="connsiteY307" fmla="*/ 1692821 h 2044133"/>
              <a:gd name="connsiteX308" fmla="*/ 251150 w 1910317"/>
              <a:gd name="connsiteY308" fmla="*/ 1661299 h 2044133"/>
              <a:gd name="connsiteX309" fmla="*/ 282673 w 1910317"/>
              <a:gd name="connsiteY309" fmla="*/ 1629776 h 2044133"/>
              <a:gd name="connsiteX310" fmla="*/ 150289 w 1910317"/>
              <a:gd name="connsiteY310" fmla="*/ 1629776 h 2044133"/>
              <a:gd name="connsiteX311" fmla="*/ 181812 w 1910317"/>
              <a:gd name="connsiteY311" fmla="*/ 1661299 h 2044133"/>
              <a:gd name="connsiteX312" fmla="*/ 150289 w 1910317"/>
              <a:gd name="connsiteY312" fmla="*/ 1692821 h 2044133"/>
              <a:gd name="connsiteX313" fmla="*/ 118766 w 1910317"/>
              <a:gd name="connsiteY313" fmla="*/ 1661299 h 2044133"/>
              <a:gd name="connsiteX314" fmla="*/ 150289 w 1910317"/>
              <a:gd name="connsiteY314" fmla="*/ 1629776 h 2044133"/>
              <a:gd name="connsiteX315" fmla="*/ 31523 w 1910317"/>
              <a:gd name="connsiteY315" fmla="*/ 1629776 h 2044133"/>
              <a:gd name="connsiteX316" fmla="*/ 63045 w 1910317"/>
              <a:gd name="connsiteY316" fmla="*/ 1661299 h 2044133"/>
              <a:gd name="connsiteX317" fmla="*/ 31523 w 1910317"/>
              <a:gd name="connsiteY317" fmla="*/ 1692821 h 2044133"/>
              <a:gd name="connsiteX318" fmla="*/ 0 w 1910317"/>
              <a:gd name="connsiteY318" fmla="*/ 1661299 h 2044133"/>
              <a:gd name="connsiteX319" fmla="*/ 31523 w 1910317"/>
              <a:gd name="connsiteY319" fmla="*/ 1629776 h 2044133"/>
              <a:gd name="connsiteX320" fmla="*/ 1878794 w 1910317"/>
              <a:gd name="connsiteY320" fmla="*/ 1512671 h 2044133"/>
              <a:gd name="connsiteX321" fmla="*/ 1910317 w 1910317"/>
              <a:gd name="connsiteY321" fmla="*/ 1544194 h 2044133"/>
              <a:gd name="connsiteX322" fmla="*/ 1878794 w 1910317"/>
              <a:gd name="connsiteY322" fmla="*/ 1575717 h 2044133"/>
              <a:gd name="connsiteX323" fmla="*/ 1847272 w 1910317"/>
              <a:gd name="connsiteY323" fmla="*/ 1544194 h 2044133"/>
              <a:gd name="connsiteX324" fmla="*/ 1878794 w 1910317"/>
              <a:gd name="connsiteY324" fmla="*/ 1512671 h 2044133"/>
              <a:gd name="connsiteX325" fmla="*/ 1760028 w 1910317"/>
              <a:gd name="connsiteY325" fmla="*/ 1512671 h 2044133"/>
              <a:gd name="connsiteX326" fmla="*/ 1791551 w 1910317"/>
              <a:gd name="connsiteY326" fmla="*/ 1544194 h 2044133"/>
              <a:gd name="connsiteX327" fmla="*/ 1760028 w 1910317"/>
              <a:gd name="connsiteY327" fmla="*/ 1575717 h 2044133"/>
              <a:gd name="connsiteX328" fmla="*/ 1728505 w 1910317"/>
              <a:gd name="connsiteY328" fmla="*/ 1544194 h 2044133"/>
              <a:gd name="connsiteX329" fmla="*/ 1760028 w 1910317"/>
              <a:gd name="connsiteY329" fmla="*/ 1512671 h 2044133"/>
              <a:gd name="connsiteX330" fmla="*/ 1627644 w 1910317"/>
              <a:gd name="connsiteY330" fmla="*/ 1512671 h 2044133"/>
              <a:gd name="connsiteX331" fmla="*/ 1659167 w 1910317"/>
              <a:gd name="connsiteY331" fmla="*/ 1544194 h 2044133"/>
              <a:gd name="connsiteX332" fmla="*/ 1627644 w 1910317"/>
              <a:gd name="connsiteY332" fmla="*/ 1575717 h 2044133"/>
              <a:gd name="connsiteX333" fmla="*/ 1596121 w 1910317"/>
              <a:gd name="connsiteY333" fmla="*/ 1544194 h 2044133"/>
              <a:gd name="connsiteX334" fmla="*/ 1627644 w 1910317"/>
              <a:gd name="connsiteY334" fmla="*/ 1512671 h 2044133"/>
              <a:gd name="connsiteX335" fmla="*/ 1508878 w 1910317"/>
              <a:gd name="connsiteY335" fmla="*/ 1512671 h 2044133"/>
              <a:gd name="connsiteX336" fmla="*/ 1540400 w 1910317"/>
              <a:gd name="connsiteY336" fmla="*/ 1544194 h 2044133"/>
              <a:gd name="connsiteX337" fmla="*/ 1508878 w 1910317"/>
              <a:gd name="connsiteY337" fmla="*/ 1575717 h 2044133"/>
              <a:gd name="connsiteX338" fmla="*/ 1477355 w 1910317"/>
              <a:gd name="connsiteY338" fmla="*/ 1544194 h 2044133"/>
              <a:gd name="connsiteX339" fmla="*/ 1508878 w 1910317"/>
              <a:gd name="connsiteY339" fmla="*/ 1512671 h 2044133"/>
              <a:gd name="connsiteX340" fmla="*/ 1383310 w 1910317"/>
              <a:gd name="connsiteY340" fmla="*/ 1512671 h 2044133"/>
              <a:gd name="connsiteX341" fmla="*/ 1414833 w 1910317"/>
              <a:gd name="connsiteY341" fmla="*/ 1544194 h 2044133"/>
              <a:gd name="connsiteX342" fmla="*/ 1383310 w 1910317"/>
              <a:gd name="connsiteY342" fmla="*/ 1575717 h 2044133"/>
              <a:gd name="connsiteX343" fmla="*/ 1351788 w 1910317"/>
              <a:gd name="connsiteY343" fmla="*/ 1544194 h 2044133"/>
              <a:gd name="connsiteX344" fmla="*/ 1383310 w 1910317"/>
              <a:gd name="connsiteY344" fmla="*/ 1512671 h 2044133"/>
              <a:gd name="connsiteX345" fmla="*/ 1264544 w 1910317"/>
              <a:gd name="connsiteY345" fmla="*/ 1512671 h 2044133"/>
              <a:gd name="connsiteX346" fmla="*/ 1296067 w 1910317"/>
              <a:gd name="connsiteY346" fmla="*/ 1544194 h 2044133"/>
              <a:gd name="connsiteX347" fmla="*/ 1264544 w 1910317"/>
              <a:gd name="connsiteY347" fmla="*/ 1575717 h 2044133"/>
              <a:gd name="connsiteX348" fmla="*/ 1233021 w 1910317"/>
              <a:gd name="connsiteY348" fmla="*/ 1544194 h 2044133"/>
              <a:gd name="connsiteX349" fmla="*/ 1264544 w 1910317"/>
              <a:gd name="connsiteY349" fmla="*/ 1512671 h 2044133"/>
              <a:gd name="connsiteX350" fmla="*/ 1132160 w 1910317"/>
              <a:gd name="connsiteY350" fmla="*/ 1512671 h 2044133"/>
              <a:gd name="connsiteX351" fmla="*/ 1163683 w 1910317"/>
              <a:gd name="connsiteY351" fmla="*/ 1544194 h 2044133"/>
              <a:gd name="connsiteX352" fmla="*/ 1132160 w 1910317"/>
              <a:gd name="connsiteY352" fmla="*/ 1575717 h 2044133"/>
              <a:gd name="connsiteX353" fmla="*/ 1100637 w 1910317"/>
              <a:gd name="connsiteY353" fmla="*/ 1544194 h 2044133"/>
              <a:gd name="connsiteX354" fmla="*/ 1132160 w 1910317"/>
              <a:gd name="connsiteY354" fmla="*/ 1512671 h 2044133"/>
              <a:gd name="connsiteX355" fmla="*/ 1013394 w 1910317"/>
              <a:gd name="connsiteY355" fmla="*/ 1512671 h 2044133"/>
              <a:gd name="connsiteX356" fmla="*/ 1044916 w 1910317"/>
              <a:gd name="connsiteY356" fmla="*/ 1544194 h 2044133"/>
              <a:gd name="connsiteX357" fmla="*/ 1013394 w 1910317"/>
              <a:gd name="connsiteY357" fmla="*/ 1575717 h 2044133"/>
              <a:gd name="connsiteX358" fmla="*/ 981871 w 1910317"/>
              <a:gd name="connsiteY358" fmla="*/ 1544194 h 2044133"/>
              <a:gd name="connsiteX359" fmla="*/ 1013394 w 1910317"/>
              <a:gd name="connsiteY359" fmla="*/ 1512671 h 2044133"/>
              <a:gd name="connsiteX360" fmla="*/ 896923 w 1910317"/>
              <a:gd name="connsiteY360" fmla="*/ 1512671 h 2044133"/>
              <a:gd name="connsiteX361" fmla="*/ 928446 w 1910317"/>
              <a:gd name="connsiteY361" fmla="*/ 1544194 h 2044133"/>
              <a:gd name="connsiteX362" fmla="*/ 896923 w 1910317"/>
              <a:gd name="connsiteY362" fmla="*/ 1575717 h 2044133"/>
              <a:gd name="connsiteX363" fmla="*/ 865400 w 1910317"/>
              <a:gd name="connsiteY363" fmla="*/ 1544194 h 2044133"/>
              <a:gd name="connsiteX364" fmla="*/ 896923 w 1910317"/>
              <a:gd name="connsiteY364" fmla="*/ 1512671 h 2044133"/>
              <a:gd name="connsiteX365" fmla="*/ 778157 w 1910317"/>
              <a:gd name="connsiteY365" fmla="*/ 1512671 h 2044133"/>
              <a:gd name="connsiteX366" fmla="*/ 809680 w 1910317"/>
              <a:gd name="connsiteY366" fmla="*/ 1544194 h 2044133"/>
              <a:gd name="connsiteX367" fmla="*/ 778157 w 1910317"/>
              <a:gd name="connsiteY367" fmla="*/ 1575717 h 2044133"/>
              <a:gd name="connsiteX368" fmla="*/ 746634 w 1910317"/>
              <a:gd name="connsiteY368" fmla="*/ 1544194 h 2044133"/>
              <a:gd name="connsiteX369" fmla="*/ 778157 w 1910317"/>
              <a:gd name="connsiteY369" fmla="*/ 1512671 h 2044133"/>
              <a:gd name="connsiteX370" fmla="*/ 645773 w 1910317"/>
              <a:gd name="connsiteY370" fmla="*/ 1512671 h 2044133"/>
              <a:gd name="connsiteX371" fmla="*/ 677296 w 1910317"/>
              <a:gd name="connsiteY371" fmla="*/ 1544194 h 2044133"/>
              <a:gd name="connsiteX372" fmla="*/ 645773 w 1910317"/>
              <a:gd name="connsiteY372" fmla="*/ 1575717 h 2044133"/>
              <a:gd name="connsiteX373" fmla="*/ 614250 w 1910317"/>
              <a:gd name="connsiteY373" fmla="*/ 1544194 h 2044133"/>
              <a:gd name="connsiteX374" fmla="*/ 645773 w 1910317"/>
              <a:gd name="connsiteY374" fmla="*/ 1512671 h 2044133"/>
              <a:gd name="connsiteX375" fmla="*/ 527007 w 1910317"/>
              <a:gd name="connsiteY375" fmla="*/ 1512671 h 2044133"/>
              <a:gd name="connsiteX376" fmla="*/ 558529 w 1910317"/>
              <a:gd name="connsiteY376" fmla="*/ 1544194 h 2044133"/>
              <a:gd name="connsiteX377" fmla="*/ 527007 w 1910317"/>
              <a:gd name="connsiteY377" fmla="*/ 1575717 h 2044133"/>
              <a:gd name="connsiteX378" fmla="*/ 495484 w 1910317"/>
              <a:gd name="connsiteY378" fmla="*/ 1544194 h 2044133"/>
              <a:gd name="connsiteX379" fmla="*/ 527007 w 1910317"/>
              <a:gd name="connsiteY379" fmla="*/ 1512671 h 2044133"/>
              <a:gd name="connsiteX380" fmla="*/ 401439 w 1910317"/>
              <a:gd name="connsiteY380" fmla="*/ 1512671 h 2044133"/>
              <a:gd name="connsiteX381" fmla="*/ 432962 w 1910317"/>
              <a:gd name="connsiteY381" fmla="*/ 1544194 h 2044133"/>
              <a:gd name="connsiteX382" fmla="*/ 401439 w 1910317"/>
              <a:gd name="connsiteY382" fmla="*/ 1575717 h 2044133"/>
              <a:gd name="connsiteX383" fmla="*/ 369917 w 1910317"/>
              <a:gd name="connsiteY383" fmla="*/ 1544194 h 2044133"/>
              <a:gd name="connsiteX384" fmla="*/ 401439 w 1910317"/>
              <a:gd name="connsiteY384" fmla="*/ 1512671 h 2044133"/>
              <a:gd name="connsiteX385" fmla="*/ 282673 w 1910317"/>
              <a:gd name="connsiteY385" fmla="*/ 1512671 h 2044133"/>
              <a:gd name="connsiteX386" fmla="*/ 314196 w 1910317"/>
              <a:gd name="connsiteY386" fmla="*/ 1544194 h 2044133"/>
              <a:gd name="connsiteX387" fmla="*/ 282673 w 1910317"/>
              <a:gd name="connsiteY387" fmla="*/ 1575717 h 2044133"/>
              <a:gd name="connsiteX388" fmla="*/ 251150 w 1910317"/>
              <a:gd name="connsiteY388" fmla="*/ 1544194 h 2044133"/>
              <a:gd name="connsiteX389" fmla="*/ 282673 w 1910317"/>
              <a:gd name="connsiteY389" fmla="*/ 1512671 h 2044133"/>
              <a:gd name="connsiteX390" fmla="*/ 150289 w 1910317"/>
              <a:gd name="connsiteY390" fmla="*/ 1512671 h 2044133"/>
              <a:gd name="connsiteX391" fmla="*/ 181812 w 1910317"/>
              <a:gd name="connsiteY391" fmla="*/ 1544194 h 2044133"/>
              <a:gd name="connsiteX392" fmla="*/ 150289 w 1910317"/>
              <a:gd name="connsiteY392" fmla="*/ 1575717 h 2044133"/>
              <a:gd name="connsiteX393" fmla="*/ 118766 w 1910317"/>
              <a:gd name="connsiteY393" fmla="*/ 1544194 h 2044133"/>
              <a:gd name="connsiteX394" fmla="*/ 150289 w 1910317"/>
              <a:gd name="connsiteY394" fmla="*/ 1512671 h 2044133"/>
              <a:gd name="connsiteX395" fmla="*/ 31523 w 1910317"/>
              <a:gd name="connsiteY395" fmla="*/ 1512671 h 2044133"/>
              <a:gd name="connsiteX396" fmla="*/ 63045 w 1910317"/>
              <a:gd name="connsiteY396" fmla="*/ 1544194 h 2044133"/>
              <a:gd name="connsiteX397" fmla="*/ 31523 w 1910317"/>
              <a:gd name="connsiteY397" fmla="*/ 1575717 h 2044133"/>
              <a:gd name="connsiteX398" fmla="*/ 0 w 1910317"/>
              <a:gd name="connsiteY398" fmla="*/ 1544194 h 2044133"/>
              <a:gd name="connsiteX399" fmla="*/ 31523 w 1910317"/>
              <a:gd name="connsiteY399" fmla="*/ 1512671 h 2044133"/>
              <a:gd name="connsiteX400" fmla="*/ 1878794 w 1910317"/>
              <a:gd name="connsiteY400" fmla="*/ 1395568 h 2044133"/>
              <a:gd name="connsiteX401" fmla="*/ 1910317 w 1910317"/>
              <a:gd name="connsiteY401" fmla="*/ 1427089 h 2044133"/>
              <a:gd name="connsiteX402" fmla="*/ 1878794 w 1910317"/>
              <a:gd name="connsiteY402" fmla="*/ 1458612 h 2044133"/>
              <a:gd name="connsiteX403" fmla="*/ 1847272 w 1910317"/>
              <a:gd name="connsiteY403" fmla="*/ 1427089 h 2044133"/>
              <a:gd name="connsiteX404" fmla="*/ 1878794 w 1910317"/>
              <a:gd name="connsiteY404" fmla="*/ 1395568 h 2044133"/>
              <a:gd name="connsiteX405" fmla="*/ 1760028 w 1910317"/>
              <a:gd name="connsiteY405" fmla="*/ 1395568 h 2044133"/>
              <a:gd name="connsiteX406" fmla="*/ 1791551 w 1910317"/>
              <a:gd name="connsiteY406" fmla="*/ 1427089 h 2044133"/>
              <a:gd name="connsiteX407" fmla="*/ 1760028 w 1910317"/>
              <a:gd name="connsiteY407" fmla="*/ 1458612 h 2044133"/>
              <a:gd name="connsiteX408" fmla="*/ 1728505 w 1910317"/>
              <a:gd name="connsiteY408" fmla="*/ 1427089 h 2044133"/>
              <a:gd name="connsiteX409" fmla="*/ 1760028 w 1910317"/>
              <a:gd name="connsiteY409" fmla="*/ 1395568 h 2044133"/>
              <a:gd name="connsiteX410" fmla="*/ 1627644 w 1910317"/>
              <a:gd name="connsiteY410" fmla="*/ 1395568 h 2044133"/>
              <a:gd name="connsiteX411" fmla="*/ 1659167 w 1910317"/>
              <a:gd name="connsiteY411" fmla="*/ 1427089 h 2044133"/>
              <a:gd name="connsiteX412" fmla="*/ 1627644 w 1910317"/>
              <a:gd name="connsiteY412" fmla="*/ 1458612 h 2044133"/>
              <a:gd name="connsiteX413" fmla="*/ 1596121 w 1910317"/>
              <a:gd name="connsiteY413" fmla="*/ 1427089 h 2044133"/>
              <a:gd name="connsiteX414" fmla="*/ 1627644 w 1910317"/>
              <a:gd name="connsiteY414" fmla="*/ 1395568 h 2044133"/>
              <a:gd name="connsiteX415" fmla="*/ 1508878 w 1910317"/>
              <a:gd name="connsiteY415" fmla="*/ 1395568 h 2044133"/>
              <a:gd name="connsiteX416" fmla="*/ 1540400 w 1910317"/>
              <a:gd name="connsiteY416" fmla="*/ 1427089 h 2044133"/>
              <a:gd name="connsiteX417" fmla="*/ 1508878 w 1910317"/>
              <a:gd name="connsiteY417" fmla="*/ 1458612 h 2044133"/>
              <a:gd name="connsiteX418" fmla="*/ 1477355 w 1910317"/>
              <a:gd name="connsiteY418" fmla="*/ 1427089 h 2044133"/>
              <a:gd name="connsiteX419" fmla="*/ 1508878 w 1910317"/>
              <a:gd name="connsiteY419" fmla="*/ 1395568 h 2044133"/>
              <a:gd name="connsiteX420" fmla="*/ 1383310 w 1910317"/>
              <a:gd name="connsiteY420" fmla="*/ 1395568 h 2044133"/>
              <a:gd name="connsiteX421" fmla="*/ 1414833 w 1910317"/>
              <a:gd name="connsiteY421" fmla="*/ 1427089 h 2044133"/>
              <a:gd name="connsiteX422" fmla="*/ 1383310 w 1910317"/>
              <a:gd name="connsiteY422" fmla="*/ 1458612 h 2044133"/>
              <a:gd name="connsiteX423" fmla="*/ 1351788 w 1910317"/>
              <a:gd name="connsiteY423" fmla="*/ 1427089 h 2044133"/>
              <a:gd name="connsiteX424" fmla="*/ 1383310 w 1910317"/>
              <a:gd name="connsiteY424" fmla="*/ 1395568 h 2044133"/>
              <a:gd name="connsiteX425" fmla="*/ 1264544 w 1910317"/>
              <a:gd name="connsiteY425" fmla="*/ 1395568 h 2044133"/>
              <a:gd name="connsiteX426" fmla="*/ 1296067 w 1910317"/>
              <a:gd name="connsiteY426" fmla="*/ 1427089 h 2044133"/>
              <a:gd name="connsiteX427" fmla="*/ 1264544 w 1910317"/>
              <a:gd name="connsiteY427" fmla="*/ 1458612 h 2044133"/>
              <a:gd name="connsiteX428" fmla="*/ 1233021 w 1910317"/>
              <a:gd name="connsiteY428" fmla="*/ 1427089 h 2044133"/>
              <a:gd name="connsiteX429" fmla="*/ 1264544 w 1910317"/>
              <a:gd name="connsiteY429" fmla="*/ 1395568 h 2044133"/>
              <a:gd name="connsiteX430" fmla="*/ 1132160 w 1910317"/>
              <a:gd name="connsiteY430" fmla="*/ 1395568 h 2044133"/>
              <a:gd name="connsiteX431" fmla="*/ 1163683 w 1910317"/>
              <a:gd name="connsiteY431" fmla="*/ 1427089 h 2044133"/>
              <a:gd name="connsiteX432" fmla="*/ 1132160 w 1910317"/>
              <a:gd name="connsiteY432" fmla="*/ 1458612 h 2044133"/>
              <a:gd name="connsiteX433" fmla="*/ 1100637 w 1910317"/>
              <a:gd name="connsiteY433" fmla="*/ 1427089 h 2044133"/>
              <a:gd name="connsiteX434" fmla="*/ 1132160 w 1910317"/>
              <a:gd name="connsiteY434" fmla="*/ 1395568 h 2044133"/>
              <a:gd name="connsiteX435" fmla="*/ 1013394 w 1910317"/>
              <a:gd name="connsiteY435" fmla="*/ 1395568 h 2044133"/>
              <a:gd name="connsiteX436" fmla="*/ 1044916 w 1910317"/>
              <a:gd name="connsiteY436" fmla="*/ 1427089 h 2044133"/>
              <a:gd name="connsiteX437" fmla="*/ 1013394 w 1910317"/>
              <a:gd name="connsiteY437" fmla="*/ 1458612 h 2044133"/>
              <a:gd name="connsiteX438" fmla="*/ 981871 w 1910317"/>
              <a:gd name="connsiteY438" fmla="*/ 1427089 h 2044133"/>
              <a:gd name="connsiteX439" fmla="*/ 1013394 w 1910317"/>
              <a:gd name="connsiteY439" fmla="*/ 1395568 h 2044133"/>
              <a:gd name="connsiteX440" fmla="*/ 896923 w 1910317"/>
              <a:gd name="connsiteY440" fmla="*/ 1395568 h 2044133"/>
              <a:gd name="connsiteX441" fmla="*/ 928446 w 1910317"/>
              <a:gd name="connsiteY441" fmla="*/ 1427089 h 2044133"/>
              <a:gd name="connsiteX442" fmla="*/ 896923 w 1910317"/>
              <a:gd name="connsiteY442" fmla="*/ 1458612 h 2044133"/>
              <a:gd name="connsiteX443" fmla="*/ 865400 w 1910317"/>
              <a:gd name="connsiteY443" fmla="*/ 1427089 h 2044133"/>
              <a:gd name="connsiteX444" fmla="*/ 896923 w 1910317"/>
              <a:gd name="connsiteY444" fmla="*/ 1395568 h 2044133"/>
              <a:gd name="connsiteX445" fmla="*/ 778157 w 1910317"/>
              <a:gd name="connsiteY445" fmla="*/ 1395568 h 2044133"/>
              <a:gd name="connsiteX446" fmla="*/ 809680 w 1910317"/>
              <a:gd name="connsiteY446" fmla="*/ 1427089 h 2044133"/>
              <a:gd name="connsiteX447" fmla="*/ 778157 w 1910317"/>
              <a:gd name="connsiteY447" fmla="*/ 1458612 h 2044133"/>
              <a:gd name="connsiteX448" fmla="*/ 746634 w 1910317"/>
              <a:gd name="connsiteY448" fmla="*/ 1427089 h 2044133"/>
              <a:gd name="connsiteX449" fmla="*/ 778157 w 1910317"/>
              <a:gd name="connsiteY449" fmla="*/ 1395568 h 2044133"/>
              <a:gd name="connsiteX450" fmla="*/ 645773 w 1910317"/>
              <a:gd name="connsiteY450" fmla="*/ 1395568 h 2044133"/>
              <a:gd name="connsiteX451" fmla="*/ 677296 w 1910317"/>
              <a:gd name="connsiteY451" fmla="*/ 1427089 h 2044133"/>
              <a:gd name="connsiteX452" fmla="*/ 645773 w 1910317"/>
              <a:gd name="connsiteY452" fmla="*/ 1458612 h 2044133"/>
              <a:gd name="connsiteX453" fmla="*/ 614250 w 1910317"/>
              <a:gd name="connsiteY453" fmla="*/ 1427089 h 2044133"/>
              <a:gd name="connsiteX454" fmla="*/ 645773 w 1910317"/>
              <a:gd name="connsiteY454" fmla="*/ 1395568 h 2044133"/>
              <a:gd name="connsiteX455" fmla="*/ 527007 w 1910317"/>
              <a:gd name="connsiteY455" fmla="*/ 1395568 h 2044133"/>
              <a:gd name="connsiteX456" fmla="*/ 558529 w 1910317"/>
              <a:gd name="connsiteY456" fmla="*/ 1427089 h 2044133"/>
              <a:gd name="connsiteX457" fmla="*/ 527007 w 1910317"/>
              <a:gd name="connsiteY457" fmla="*/ 1458612 h 2044133"/>
              <a:gd name="connsiteX458" fmla="*/ 495484 w 1910317"/>
              <a:gd name="connsiteY458" fmla="*/ 1427089 h 2044133"/>
              <a:gd name="connsiteX459" fmla="*/ 527007 w 1910317"/>
              <a:gd name="connsiteY459" fmla="*/ 1395568 h 2044133"/>
              <a:gd name="connsiteX460" fmla="*/ 401439 w 1910317"/>
              <a:gd name="connsiteY460" fmla="*/ 1395568 h 2044133"/>
              <a:gd name="connsiteX461" fmla="*/ 432962 w 1910317"/>
              <a:gd name="connsiteY461" fmla="*/ 1427089 h 2044133"/>
              <a:gd name="connsiteX462" fmla="*/ 401439 w 1910317"/>
              <a:gd name="connsiteY462" fmla="*/ 1458612 h 2044133"/>
              <a:gd name="connsiteX463" fmla="*/ 369917 w 1910317"/>
              <a:gd name="connsiteY463" fmla="*/ 1427089 h 2044133"/>
              <a:gd name="connsiteX464" fmla="*/ 401439 w 1910317"/>
              <a:gd name="connsiteY464" fmla="*/ 1395568 h 2044133"/>
              <a:gd name="connsiteX465" fmla="*/ 282673 w 1910317"/>
              <a:gd name="connsiteY465" fmla="*/ 1395568 h 2044133"/>
              <a:gd name="connsiteX466" fmla="*/ 314196 w 1910317"/>
              <a:gd name="connsiteY466" fmla="*/ 1427089 h 2044133"/>
              <a:gd name="connsiteX467" fmla="*/ 282673 w 1910317"/>
              <a:gd name="connsiteY467" fmla="*/ 1458612 h 2044133"/>
              <a:gd name="connsiteX468" fmla="*/ 251150 w 1910317"/>
              <a:gd name="connsiteY468" fmla="*/ 1427089 h 2044133"/>
              <a:gd name="connsiteX469" fmla="*/ 282673 w 1910317"/>
              <a:gd name="connsiteY469" fmla="*/ 1395568 h 2044133"/>
              <a:gd name="connsiteX470" fmla="*/ 150289 w 1910317"/>
              <a:gd name="connsiteY470" fmla="*/ 1395568 h 2044133"/>
              <a:gd name="connsiteX471" fmla="*/ 181812 w 1910317"/>
              <a:gd name="connsiteY471" fmla="*/ 1427089 h 2044133"/>
              <a:gd name="connsiteX472" fmla="*/ 150289 w 1910317"/>
              <a:gd name="connsiteY472" fmla="*/ 1458612 h 2044133"/>
              <a:gd name="connsiteX473" fmla="*/ 118766 w 1910317"/>
              <a:gd name="connsiteY473" fmla="*/ 1427089 h 2044133"/>
              <a:gd name="connsiteX474" fmla="*/ 150289 w 1910317"/>
              <a:gd name="connsiteY474" fmla="*/ 1395568 h 2044133"/>
              <a:gd name="connsiteX475" fmla="*/ 31523 w 1910317"/>
              <a:gd name="connsiteY475" fmla="*/ 1395568 h 2044133"/>
              <a:gd name="connsiteX476" fmla="*/ 63045 w 1910317"/>
              <a:gd name="connsiteY476" fmla="*/ 1427089 h 2044133"/>
              <a:gd name="connsiteX477" fmla="*/ 31523 w 1910317"/>
              <a:gd name="connsiteY477" fmla="*/ 1458612 h 2044133"/>
              <a:gd name="connsiteX478" fmla="*/ 0 w 1910317"/>
              <a:gd name="connsiteY478" fmla="*/ 1427089 h 2044133"/>
              <a:gd name="connsiteX479" fmla="*/ 31523 w 1910317"/>
              <a:gd name="connsiteY479" fmla="*/ 1395568 h 2044133"/>
              <a:gd name="connsiteX480" fmla="*/ 1878794 w 1910317"/>
              <a:gd name="connsiteY480" fmla="*/ 1278463 h 2044133"/>
              <a:gd name="connsiteX481" fmla="*/ 1910317 w 1910317"/>
              <a:gd name="connsiteY481" fmla="*/ 1309985 h 2044133"/>
              <a:gd name="connsiteX482" fmla="*/ 1878794 w 1910317"/>
              <a:gd name="connsiteY482" fmla="*/ 1341508 h 2044133"/>
              <a:gd name="connsiteX483" fmla="*/ 1847272 w 1910317"/>
              <a:gd name="connsiteY483" fmla="*/ 1309985 h 2044133"/>
              <a:gd name="connsiteX484" fmla="*/ 1878794 w 1910317"/>
              <a:gd name="connsiteY484" fmla="*/ 1278463 h 2044133"/>
              <a:gd name="connsiteX485" fmla="*/ 1760028 w 1910317"/>
              <a:gd name="connsiteY485" fmla="*/ 1278463 h 2044133"/>
              <a:gd name="connsiteX486" fmla="*/ 1791551 w 1910317"/>
              <a:gd name="connsiteY486" fmla="*/ 1309985 h 2044133"/>
              <a:gd name="connsiteX487" fmla="*/ 1760028 w 1910317"/>
              <a:gd name="connsiteY487" fmla="*/ 1341508 h 2044133"/>
              <a:gd name="connsiteX488" fmla="*/ 1728505 w 1910317"/>
              <a:gd name="connsiteY488" fmla="*/ 1309985 h 2044133"/>
              <a:gd name="connsiteX489" fmla="*/ 1760028 w 1910317"/>
              <a:gd name="connsiteY489" fmla="*/ 1278463 h 2044133"/>
              <a:gd name="connsiteX490" fmla="*/ 1627644 w 1910317"/>
              <a:gd name="connsiteY490" fmla="*/ 1278463 h 2044133"/>
              <a:gd name="connsiteX491" fmla="*/ 1659167 w 1910317"/>
              <a:gd name="connsiteY491" fmla="*/ 1309985 h 2044133"/>
              <a:gd name="connsiteX492" fmla="*/ 1627644 w 1910317"/>
              <a:gd name="connsiteY492" fmla="*/ 1341508 h 2044133"/>
              <a:gd name="connsiteX493" fmla="*/ 1596121 w 1910317"/>
              <a:gd name="connsiteY493" fmla="*/ 1309985 h 2044133"/>
              <a:gd name="connsiteX494" fmla="*/ 1627644 w 1910317"/>
              <a:gd name="connsiteY494" fmla="*/ 1278463 h 2044133"/>
              <a:gd name="connsiteX495" fmla="*/ 1508878 w 1910317"/>
              <a:gd name="connsiteY495" fmla="*/ 1278463 h 2044133"/>
              <a:gd name="connsiteX496" fmla="*/ 1540400 w 1910317"/>
              <a:gd name="connsiteY496" fmla="*/ 1309985 h 2044133"/>
              <a:gd name="connsiteX497" fmla="*/ 1508878 w 1910317"/>
              <a:gd name="connsiteY497" fmla="*/ 1341508 h 2044133"/>
              <a:gd name="connsiteX498" fmla="*/ 1477355 w 1910317"/>
              <a:gd name="connsiteY498" fmla="*/ 1309985 h 2044133"/>
              <a:gd name="connsiteX499" fmla="*/ 1508878 w 1910317"/>
              <a:gd name="connsiteY499" fmla="*/ 1278463 h 2044133"/>
              <a:gd name="connsiteX500" fmla="*/ 1383310 w 1910317"/>
              <a:gd name="connsiteY500" fmla="*/ 1278463 h 2044133"/>
              <a:gd name="connsiteX501" fmla="*/ 1414833 w 1910317"/>
              <a:gd name="connsiteY501" fmla="*/ 1309985 h 2044133"/>
              <a:gd name="connsiteX502" fmla="*/ 1383310 w 1910317"/>
              <a:gd name="connsiteY502" fmla="*/ 1341508 h 2044133"/>
              <a:gd name="connsiteX503" fmla="*/ 1351788 w 1910317"/>
              <a:gd name="connsiteY503" fmla="*/ 1309985 h 2044133"/>
              <a:gd name="connsiteX504" fmla="*/ 1383310 w 1910317"/>
              <a:gd name="connsiteY504" fmla="*/ 1278463 h 2044133"/>
              <a:gd name="connsiteX505" fmla="*/ 1264544 w 1910317"/>
              <a:gd name="connsiteY505" fmla="*/ 1278463 h 2044133"/>
              <a:gd name="connsiteX506" fmla="*/ 1296067 w 1910317"/>
              <a:gd name="connsiteY506" fmla="*/ 1309985 h 2044133"/>
              <a:gd name="connsiteX507" fmla="*/ 1264544 w 1910317"/>
              <a:gd name="connsiteY507" fmla="*/ 1341508 h 2044133"/>
              <a:gd name="connsiteX508" fmla="*/ 1233021 w 1910317"/>
              <a:gd name="connsiteY508" fmla="*/ 1309985 h 2044133"/>
              <a:gd name="connsiteX509" fmla="*/ 1264544 w 1910317"/>
              <a:gd name="connsiteY509" fmla="*/ 1278463 h 2044133"/>
              <a:gd name="connsiteX510" fmla="*/ 1132160 w 1910317"/>
              <a:gd name="connsiteY510" fmla="*/ 1278463 h 2044133"/>
              <a:gd name="connsiteX511" fmla="*/ 1163683 w 1910317"/>
              <a:gd name="connsiteY511" fmla="*/ 1309985 h 2044133"/>
              <a:gd name="connsiteX512" fmla="*/ 1132160 w 1910317"/>
              <a:gd name="connsiteY512" fmla="*/ 1341508 h 2044133"/>
              <a:gd name="connsiteX513" fmla="*/ 1100637 w 1910317"/>
              <a:gd name="connsiteY513" fmla="*/ 1309985 h 2044133"/>
              <a:gd name="connsiteX514" fmla="*/ 1132160 w 1910317"/>
              <a:gd name="connsiteY514" fmla="*/ 1278463 h 2044133"/>
              <a:gd name="connsiteX515" fmla="*/ 1013394 w 1910317"/>
              <a:gd name="connsiteY515" fmla="*/ 1278463 h 2044133"/>
              <a:gd name="connsiteX516" fmla="*/ 1044916 w 1910317"/>
              <a:gd name="connsiteY516" fmla="*/ 1309985 h 2044133"/>
              <a:gd name="connsiteX517" fmla="*/ 1013394 w 1910317"/>
              <a:gd name="connsiteY517" fmla="*/ 1341508 h 2044133"/>
              <a:gd name="connsiteX518" fmla="*/ 981871 w 1910317"/>
              <a:gd name="connsiteY518" fmla="*/ 1309985 h 2044133"/>
              <a:gd name="connsiteX519" fmla="*/ 1013394 w 1910317"/>
              <a:gd name="connsiteY519" fmla="*/ 1278463 h 2044133"/>
              <a:gd name="connsiteX520" fmla="*/ 896923 w 1910317"/>
              <a:gd name="connsiteY520" fmla="*/ 1278463 h 2044133"/>
              <a:gd name="connsiteX521" fmla="*/ 928446 w 1910317"/>
              <a:gd name="connsiteY521" fmla="*/ 1309985 h 2044133"/>
              <a:gd name="connsiteX522" fmla="*/ 896923 w 1910317"/>
              <a:gd name="connsiteY522" fmla="*/ 1341508 h 2044133"/>
              <a:gd name="connsiteX523" fmla="*/ 865400 w 1910317"/>
              <a:gd name="connsiteY523" fmla="*/ 1309985 h 2044133"/>
              <a:gd name="connsiteX524" fmla="*/ 896923 w 1910317"/>
              <a:gd name="connsiteY524" fmla="*/ 1278463 h 2044133"/>
              <a:gd name="connsiteX525" fmla="*/ 778157 w 1910317"/>
              <a:gd name="connsiteY525" fmla="*/ 1278463 h 2044133"/>
              <a:gd name="connsiteX526" fmla="*/ 809680 w 1910317"/>
              <a:gd name="connsiteY526" fmla="*/ 1309985 h 2044133"/>
              <a:gd name="connsiteX527" fmla="*/ 778157 w 1910317"/>
              <a:gd name="connsiteY527" fmla="*/ 1341508 h 2044133"/>
              <a:gd name="connsiteX528" fmla="*/ 746634 w 1910317"/>
              <a:gd name="connsiteY528" fmla="*/ 1309985 h 2044133"/>
              <a:gd name="connsiteX529" fmla="*/ 778157 w 1910317"/>
              <a:gd name="connsiteY529" fmla="*/ 1278463 h 2044133"/>
              <a:gd name="connsiteX530" fmla="*/ 645773 w 1910317"/>
              <a:gd name="connsiteY530" fmla="*/ 1278463 h 2044133"/>
              <a:gd name="connsiteX531" fmla="*/ 677296 w 1910317"/>
              <a:gd name="connsiteY531" fmla="*/ 1309985 h 2044133"/>
              <a:gd name="connsiteX532" fmla="*/ 645773 w 1910317"/>
              <a:gd name="connsiteY532" fmla="*/ 1341508 h 2044133"/>
              <a:gd name="connsiteX533" fmla="*/ 614250 w 1910317"/>
              <a:gd name="connsiteY533" fmla="*/ 1309985 h 2044133"/>
              <a:gd name="connsiteX534" fmla="*/ 645773 w 1910317"/>
              <a:gd name="connsiteY534" fmla="*/ 1278463 h 2044133"/>
              <a:gd name="connsiteX535" fmla="*/ 527007 w 1910317"/>
              <a:gd name="connsiteY535" fmla="*/ 1278463 h 2044133"/>
              <a:gd name="connsiteX536" fmla="*/ 558529 w 1910317"/>
              <a:gd name="connsiteY536" fmla="*/ 1309985 h 2044133"/>
              <a:gd name="connsiteX537" fmla="*/ 527007 w 1910317"/>
              <a:gd name="connsiteY537" fmla="*/ 1341508 h 2044133"/>
              <a:gd name="connsiteX538" fmla="*/ 495484 w 1910317"/>
              <a:gd name="connsiteY538" fmla="*/ 1309985 h 2044133"/>
              <a:gd name="connsiteX539" fmla="*/ 527007 w 1910317"/>
              <a:gd name="connsiteY539" fmla="*/ 1278463 h 2044133"/>
              <a:gd name="connsiteX540" fmla="*/ 401439 w 1910317"/>
              <a:gd name="connsiteY540" fmla="*/ 1278463 h 2044133"/>
              <a:gd name="connsiteX541" fmla="*/ 432962 w 1910317"/>
              <a:gd name="connsiteY541" fmla="*/ 1309985 h 2044133"/>
              <a:gd name="connsiteX542" fmla="*/ 401439 w 1910317"/>
              <a:gd name="connsiteY542" fmla="*/ 1341508 h 2044133"/>
              <a:gd name="connsiteX543" fmla="*/ 369917 w 1910317"/>
              <a:gd name="connsiteY543" fmla="*/ 1309985 h 2044133"/>
              <a:gd name="connsiteX544" fmla="*/ 401439 w 1910317"/>
              <a:gd name="connsiteY544" fmla="*/ 1278463 h 2044133"/>
              <a:gd name="connsiteX545" fmla="*/ 282673 w 1910317"/>
              <a:gd name="connsiteY545" fmla="*/ 1278463 h 2044133"/>
              <a:gd name="connsiteX546" fmla="*/ 314196 w 1910317"/>
              <a:gd name="connsiteY546" fmla="*/ 1309985 h 2044133"/>
              <a:gd name="connsiteX547" fmla="*/ 282673 w 1910317"/>
              <a:gd name="connsiteY547" fmla="*/ 1341508 h 2044133"/>
              <a:gd name="connsiteX548" fmla="*/ 251150 w 1910317"/>
              <a:gd name="connsiteY548" fmla="*/ 1309985 h 2044133"/>
              <a:gd name="connsiteX549" fmla="*/ 282673 w 1910317"/>
              <a:gd name="connsiteY549" fmla="*/ 1278463 h 2044133"/>
              <a:gd name="connsiteX550" fmla="*/ 150289 w 1910317"/>
              <a:gd name="connsiteY550" fmla="*/ 1278463 h 2044133"/>
              <a:gd name="connsiteX551" fmla="*/ 181812 w 1910317"/>
              <a:gd name="connsiteY551" fmla="*/ 1309985 h 2044133"/>
              <a:gd name="connsiteX552" fmla="*/ 150289 w 1910317"/>
              <a:gd name="connsiteY552" fmla="*/ 1341508 h 2044133"/>
              <a:gd name="connsiteX553" fmla="*/ 118766 w 1910317"/>
              <a:gd name="connsiteY553" fmla="*/ 1309985 h 2044133"/>
              <a:gd name="connsiteX554" fmla="*/ 150289 w 1910317"/>
              <a:gd name="connsiteY554" fmla="*/ 1278463 h 2044133"/>
              <a:gd name="connsiteX555" fmla="*/ 31523 w 1910317"/>
              <a:gd name="connsiteY555" fmla="*/ 1278463 h 2044133"/>
              <a:gd name="connsiteX556" fmla="*/ 63045 w 1910317"/>
              <a:gd name="connsiteY556" fmla="*/ 1309985 h 2044133"/>
              <a:gd name="connsiteX557" fmla="*/ 31523 w 1910317"/>
              <a:gd name="connsiteY557" fmla="*/ 1341508 h 2044133"/>
              <a:gd name="connsiteX558" fmla="*/ 0 w 1910317"/>
              <a:gd name="connsiteY558" fmla="*/ 1309985 h 2044133"/>
              <a:gd name="connsiteX559" fmla="*/ 31523 w 1910317"/>
              <a:gd name="connsiteY559" fmla="*/ 1278463 h 2044133"/>
              <a:gd name="connsiteX560" fmla="*/ 1878794 w 1910317"/>
              <a:gd name="connsiteY560" fmla="*/ 1161359 h 2044133"/>
              <a:gd name="connsiteX561" fmla="*/ 1910317 w 1910317"/>
              <a:gd name="connsiteY561" fmla="*/ 1192882 h 2044133"/>
              <a:gd name="connsiteX562" fmla="*/ 1878794 w 1910317"/>
              <a:gd name="connsiteY562" fmla="*/ 1224403 h 2044133"/>
              <a:gd name="connsiteX563" fmla="*/ 1847272 w 1910317"/>
              <a:gd name="connsiteY563" fmla="*/ 1192882 h 2044133"/>
              <a:gd name="connsiteX564" fmla="*/ 1878794 w 1910317"/>
              <a:gd name="connsiteY564" fmla="*/ 1161359 h 2044133"/>
              <a:gd name="connsiteX565" fmla="*/ 1760028 w 1910317"/>
              <a:gd name="connsiteY565" fmla="*/ 1161359 h 2044133"/>
              <a:gd name="connsiteX566" fmla="*/ 1791551 w 1910317"/>
              <a:gd name="connsiteY566" fmla="*/ 1192882 h 2044133"/>
              <a:gd name="connsiteX567" fmla="*/ 1760028 w 1910317"/>
              <a:gd name="connsiteY567" fmla="*/ 1224403 h 2044133"/>
              <a:gd name="connsiteX568" fmla="*/ 1728505 w 1910317"/>
              <a:gd name="connsiteY568" fmla="*/ 1192882 h 2044133"/>
              <a:gd name="connsiteX569" fmla="*/ 1760028 w 1910317"/>
              <a:gd name="connsiteY569" fmla="*/ 1161359 h 2044133"/>
              <a:gd name="connsiteX570" fmla="*/ 1627644 w 1910317"/>
              <a:gd name="connsiteY570" fmla="*/ 1161359 h 2044133"/>
              <a:gd name="connsiteX571" fmla="*/ 1659167 w 1910317"/>
              <a:gd name="connsiteY571" fmla="*/ 1192882 h 2044133"/>
              <a:gd name="connsiteX572" fmla="*/ 1627644 w 1910317"/>
              <a:gd name="connsiteY572" fmla="*/ 1224403 h 2044133"/>
              <a:gd name="connsiteX573" fmla="*/ 1596121 w 1910317"/>
              <a:gd name="connsiteY573" fmla="*/ 1192882 h 2044133"/>
              <a:gd name="connsiteX574" fmla="*/ 1627644 w 1910317"/>
              <a:gd name="connsiteY574" fmla="*/ 1161359 h 2044133"/>
              <a:gd name="connsiteX575" fmla="*/ 1508878 w 1910317"/>
              <a:gd name="connsiteY575" fmla="*/ 1161359 h 2044133"/>
              <a:gd name="connsiteX576" fmla="*/ 1540400 w 1910317"/>
              <a:gd name="connsiteY576" fmla="*/ 1192882 h 2044133"/>
              <a:gd name="connsiteX577" fmla="*/ 1508878 w 1910317"/>
              <a:gd name="connsiteY577" fmla="*/ 1224403 h 2044133"/>
              <a:gd name="connsiteX578" fmla="*/ 1477355 w 1910317"/>
              <a:gd name="connsiteY578" fmla="*/ 1192882 h 2044133"/>
              <a:gd name="connsiteX579" fmla="*/ 1508878 w 1910317"/>
              <a:gd name="connsiteY579" fmla="*/ 1161359 h 2044133"/>
              <a:gd name="connsiteX580" fmla="*/ 1383310 w 1910317"/>
              <a:gd name="connsiteY580" fmla="*/ 1161359 h 2044133"/>
              <a:gd name="connsiteX581" fmla="*/ 1414833 w 1910317"/>
              <a:gd name="connsiteY581" fmla="*/ 1192882 h 2044133"/>
              <a:gd name="connsiteX582" fmla="*/ 1383310 w 1910317"/>
              <a:gd name="connsiteY582" fmla="*/ 1224403 h 2044133"/>
              <a:gd name="connsiteX583" fmla="*/ 1351788 w 1910317"/>
              <a:gd name="connsiteY583" fmla="*/ 1192882 h 2044133"/>
              <a:gd name="connsiteX584" fmla="*/ 1383310 w 1910317"/>
              <a:gd name="connsiteY584" fmla="*/ 1161359 h 2044133"/>
              <a:gd name="connsiteX585" fmla="*/ 1264544 w 1910317"/>
              <a:gd name="connsiteY585" fmla="*/ 1161359 h 2044133"/>
              <a:gd name="connsiteX586" fmla="*/ 1296067 w 1910317"/>
              <a:gd name="connsiteY586" fmla="*/ 1192882 h 2044133"/>
              <a:gd name="connsiteX587" fmla="*/ 1264544 w 1910317"/>
              <a:gd name="connsiteY587" fmla="*/ 1224403 h 2044133"/>
              <a:gd name="connsiteX588" fmla="*/ 1233021 w 1910317"/>
              <a:gd name="connsiteY588" fmla="*/ 1192882 h 2044133"/>
              <a:gd name="connsiteX589" fmla="*/ 1264544 w 1910317"/>
              <a:gd name="connsiteY589" fmla="*/ 1161359 h 2044133"/>
              <a:gd name="connsiteX590" fmla="*/ 1132160 w 1910317"/>
              <a:gd name="connsiteY590" fmla="*/ 1161359 h 2044133"/>
              <a:gd name="connsiteX591" fmla="*/ 1163683 w 1910317"/>
              <a:gd name="connsiteY591" fmla="*/ 1192882 h 2044133"/>
              <a:gd name="connsiteX592" fmla="*/ 1132160 w 1910317"/>
              <a:gd name="connsiteY592" fmla="*/ 1224403 h 2044133"/>
              <a:gd name="connsiteX593" fmla="*/ 1100637 w 1910317"/>
              <a:gd name="connsiteY593" fmla="*/ 1192882 h 2044133"/>
              <a:gd name="connsiteX594" fmla="*/ 1132160 w 1910317"/>
              <a:gd name="connsiteY594" fmla="*/ 1161359 h 2044133"/>
              <a:gd name="connsiteX595" fmla="*/ 1013394 w 1910317"/>
              <a:gd name="connsiteY595" fmla="*/ 1161359 h 2044133"/>
              <a:gd name="connsiteX596" fmla="*/ 1044916 w 1910317"/>
              <a:gd name="connsiteY596" fmla="*/ 1192882 h 2044133"/>
              <a:gd name="connsiteX597" fmla="*/ 1013394 w 1910317"/>
              <a:gd name="connsiteY597" fmla="*/ 1224403 h 2044133"/>
              <a:gd name="connsiteX598" fmla="*/ 981871 w 1910317"/>
              <a:gd name="connsiteY598" fmla="*/ 1192882 h 2044133"/>
              <a:gd name="connsiteX599" fmla="*/ 1013394 w 1910317"/>
              <a:gd name="connsiteY599" fmla="*/ 1161359 h 2044133"/>
              <a:gd name="connsiteX600" fmla="*/ 896923 w 1910317"/>
              <a:gd name="connsiteY600" fmla="*/ 1161359 h 2044133"/>
              <a:gd name="connsiteX601" fmla="*/ 928446 w 1910317"/>
              <a:gd name="connsiteY601" fmla="*/ 1192882 h 2044133"/>
              <a:gd name="connsiteX602" fmla="*/ 896923 w 1910317"/>
              <a:gd name="connsiteY602" fmla="*/ 1224403 h 2044133"/>
              <a:gd name="connsiteX603" fmla="*/ 865400 w 1910317"/>
              <a:gd name="connsiteY603" fmla="*/ 1192882 h 2044133"/>
              <a:gd name="connsiteX604" fmla="*/ 896923 w 1910317"/>
              <a:gd name="connsiteY604" fmla="*/ 1161359 h 2044133"/>
              <a:gd name="connsiteX605" fmla="*/ 778157 w 1910317"/>
              <a:gd name="connsiteY605" fmla="*/ 1161359 h 2044133"/>
              <a:gd name="connsiteX606" fmla="*/ 809680 w 1910317"/>
              <a:gd name="connsiteY606" fmla="*/ 1192882 h 2044133"/>
              <a:gd name="connsiteX607" fmla="*/ 778157 w 1910317"/>
              <a:gd name="connsiteY607" fmla="*/ 1224403 h 2044133"/>
              <a:gd name="connsiteX608" fmla="*/ 746634 w 1910317"/>
              <a:gd name="connsiteY608" fmla="*/ 1192882 h 2044133"/>
              <a:gd name="connsiteX609" fmla="*/ 778157 w 1910317"/>
              <a:gd name="connsiteY609" fmla="*/ 1161359 h 2044133"/>
              <a:gd name="connsiteX610" fmla="*/ 645773 w 1910317"/>
              <a:gd name="connsiteY610" fmla="*/ 1161359 h 2044133"/>
              <a:gd name="connsiteX611" fmla="*/ 677296 w 1910317"/>
              <a:gd name="connsiteY611" fmla="*/ 1192882 h 2044133"/>
              <a:gd name="connsiteX612" fmla="*/ 645773 w 1910317"/>
              <a:gd name="connsiteY612" fmla="*/ 1224403 h 2044133"/>
              <a:gd name="connsiteX613" fmla="*/ 614250 w 1910317"/>
              <a:gd name="connsiteY613" fmla="*/ 1192882 h 2044133"/>
              <a:gd name="connsiteX614" fmla="*/ 645773 w 1910317"/>
              <a:gd name="connsiteY614" fmla="*/ 1161359 h 2044133"/>
              <a:gd name="connsiteX615" fmla="*/ 527007 w 1910317"/>
              <a:gd name="connsiteY615" fmla="*/ 1161359 h 2044133"/>
              <a:gd name="connsiteX616" fmla="*/ 558529 w 1910317"/>
              <a:gd name="connsiteY616" fmla="*/ 1192882 h 2044133"/>
              <a:gd name="connsiteX617" fmla="*/ 527007 w 1910317"/>
              <a:gd name="connsiteY617" fmla="*/ 1224403 h 2044133"/>
              <a:gd name="connsiteX618" fmla="*/ 495484 w 1910317"/>
              <a:gd name="connsiteY618" fmla="*/ 1192882 h 2044133"/>
              <a:gd name="connsiteX619" fmla="*/ 527007 w 1910317"/>
              <a:gd name="connsiteY619" fmla="*/ 1161359 h 2044133"/>
              <a:gd name="connsiteX620" fmla="*/ 401439 w 1910317"/>
              <a:gd name="connsiteY620" fmla="*/ 1161359 h 2044133"/>
              <a:gd name="connsiteX621" fmla="*/ 432962 w 1910317"/>
              <a:gd name="connsiteY621" fmla="*/ 1192882 h 2044133"/>
              <a:gd name="connsiteX622" fmla="*/ 401439 w 1910317"/>
              <a:gd name="connsiteY622" fmla="*/ 1224403 h 2044133"/>
              <a:gd name="connsiteX623" fmla="*/ 369917 w 1910317"/>
              <a:gd name="connsiteY623" fmla="*/ 1192882 h 2044133"/>
              <a:gd name="connsiteX624" fmla="*/ 401439 w 1910317"/>
              <a:gd name="connsiteY624" fmla="*/ 1161359 h 2044133"/>
              <a:gd name="connsiteX625" fmla="*/ 282673 w 1910317"/>
              <a:gd name="connsiteY625" fmla="*/ 1161359 h 2044133"/>
              <a:gd name="connsiteX626" fmla="*/ 314196 w 1910317"/>
              <a:gd name="connsiteY626" fmla="*/ 1192882 h 2044133"/>
              <a:gd name="connsiteX627" fmla="*/ 282673 w 1910317"/>
              <a:gd name="connsiteY627" fmla="*/ 1224403 h 2044133"/>
              <a:gd name="connsiteX628" fmla="*/ 251150 w 1910317"/>
              <a:gd name="connsiteY628" fmla="*/ 1192882 h 2044133"/>
              <a:gd name="connsiteX629" fmla="*/ 282673 w 1910317"/>
              <a:gd name="connsiteY629" fmla="*/ 1161359 h 2044133"/>
              <a:gd name="connsiteX630" fmla="*/ 150289 w 1910317"/>
              <a:gd name="connsiteY630" fmla="*/ 1161359 h 2044133"/>
              <a:gd name="connsiteX631" fmla="*/ 181812 w 1910317"/>
              <a:gd name="connsiteY631" fmla="*/ 1192882 h 2044133"/>
              <a:gd name="connsiteX632" fmla="*/ 150289 w 1910317"/>
              <a:gd name="connsiteY632" fmla="*/ 1224403 h 2044133"/>
              <a:gd name="connsiteX633" fmla="*/ 118766 w 1910317"/>
              <a:gd name="connsiteY633" fmla="*/ 1192882 h 2044133"/>
              <a:gd name="connsiteX634" fmla="*/ 150289 w 1910317"/>
              <a:gd name="connsiteY634" fmla="*/ 1161359 h 2044133"/>
              <a:gd name="connsiteX635" fmla="*/ 31523 w 1910317"/>
              <a:gd name="connsiteY635" fmla="*/ 1161359 h 2044133"/>
              <a:gd name="connsiteX636" fmla="*/ 63045 w 1910317"/>
              <a:gd name="connsiteY636" fmla="*/ 1192882 h 2044133"/>
              <a:gd name="connsiteX637" fmla="*/ 31523 w 1910317"/>
              <a:gd name="connsiteY637" fmla="*/ 1224403 h 2044133"/>
              <a:gd name="connsiteX638" fmla="*/ 0 w 1910317"/>
              <a:gd name="connsiteY638" fmla="*/ 1192882 h 2044133"/>
              <a:gd name="connsiteX639" fmla="*/ 31523 w 1910317"/>
              <a:gd name="connsiteY639" fmla="*/ 1161359 h 2044133"/>
              <a:gd name="connsiteX640" fmla="*/ 1878794 w 1910317"/>
              <a:gd name="connsiteY640" fmla="*/ 1044254 h 2044133"/>
              <a:gd name="connsiteX641" fmla="*/ 1910317 w 1910317"/>
              <a:gd name="connsiteY641" fmla="*/ 1075777 h 2044133"/>
              <a:gd name="connsiteX642" fmla="*/ 1878794 w 1910317"/>
              <a:gd name="connsiteY642" fmla="*/ 1107299 h 2044133"/>
              <a:gd name="connsiteX643" fmla="*/ 1847272 w 1910317"/>
              <a:gd name="connsiteY643" fmla="*/ 1075777 h 2044133"/>
              <a:gd name="connsiteX644" fmla="*/ 1878794 w 1910317"/>
              <a:gd name="connsiteY644" fmla="*/ 1044254 h 2044133"/>
              <a:gd name="connsiteX645" fmla="*/ 1760028 w 1910317"/>
              <a:gd name="connsiteY645" fmla="*/ 1044254 h 2044133"/>
              <a:gd name="connsiteX646" fmla="*/ 1791551 w 1910317"/>
              <a:gd name="connsiteY646" fmla="*/ 1075777 h 2044133"/>
              <a:gd name="connsiteX647" fmla="*/ 1760028 w 1910317"/>
              <a:gd name="connsiteY647" fmla="*/ 1107299 h 2044133"/>
              <a:gd name="connsiteX648" fmla="*/ 1728505 w 1910317"/>
              <a:gd name="connsiteY648" fmla="*/ 1075777 h 2044133"/>
              <a:gd name="connsiteX649" fmla="*/ 1760028 w 1910317"/>
              <a:gd name="connsiteY649" fmla="*/ 1044254 h 2044133"/>
              <a:gd name="connsiteX650" fmla="*/ 1627644 w 1910317"/>
              <a:gd name="connsiteY650" fmla="*/ 1044254 h 2044133"/>
              <a:gd name="connsiteX651" fmla="*/ 1659167 w 1910317"/>
              <a:gd name="connsiteY651" fmla="*/ 1075777 h 2044133"/>
              <a:gd name="connsiteX652" fmla="*/ 1627644 w 1910317"/>
              <a:gd name="connsiteY652" fmla="*/ 1107299 h 2044133"/>
              <a:gd name="connsiteX653" fmla="*/ 1596121 w 1910317"/>
              <a:gd name="connsiteY653" fmla="*/ 1075777 h 2044133"/>
              <a:gd name="connsiteX654" fmla="*/ 1627644 w 1910317"/>
              <a:gd name="connsiteY654" fmla="*/ 1044254 h 2044133"/>
              <a:gd name="connsiteX655" fmla="*/ 1508878 w 1910317"/>
              <a:gd name="connsiteY655" fmla="*/ 1044254 h 2044133"/>
              <a:gd name="connsiteX656" fmla="*/ 1540400 w 1910317"/>
              <a:gd name="connsiteY656" fmla="*/ 1075777 h 2044133"/>
              <a:gd name="connsiteX657" fmla="*/ 1508878 w 1910317"/>
              <a:gd name="connsiteY657" fmla="*/ 1107299 h 2044133"/>
              <a:gd name="connsiteX658" fmla="*/ 1477355 w 1910317"/>
              <a:gd name="connsiteY658" fmla="*/ 1075777 h 2044133"/>
              <a:gd name="connsiteX659" fmla="*/ 1508878 w 1910317"/>
              <a:gd name="connsiteY659" fmla="*/ 1044254 h 2044133"/>
              <a:gd name="connsiteX660" fmla="*/ 1383310 w 1910317"/>
              <a:gd name="connsiteY660" fmla="*/ 1044254 h 2044133"/>
              <a:gd name="connsiteX661" fmla="*/ 1414833 w 1910317"/>
              <a:gd name="connsiteY661" fmla="*/ 1075777 h 2044133"/>
              <a:gd name="connsiteX662" fmla="*/ 1383310 w 1910317"/>
              <a:gd name="connsiteY662" fmla="*/ 1107299 h 2044133"/>
              <a:gd name="connsiteX663" fmla="*/ 1351788 w 1910317"/>
              <a:gd name="connsiteY663" fmla="*/ 1075777 h 2044133"/>
              <a:gd name="connsiteX664" fmla="*/ 1383310 w 1910317"/>
              <a:gd name="connsiteY664" fmla="*/ 1044254 h 2044133"/>
              <a:gd name="connsiteX665" fmla="*/ 1264544 w 1910317"/>
              <a:gd name="connsiteY665" fmla="*/ 1044254 h 2044133"/>
              <a:gd name="connsiteX666" fmla="*/ 1296067 w 1910317"/>
              <a:gd name="connsiteY666" fmla="*/ 1075777 h 2044133"/>
              <a:gd name="connsiteX667" fmla="*/ 1264544 w 1910317"/>
              <a:gd name="connsiteY667" fmla="*/ 1107299 h 2044133"/>
              <a:gd name="connsiteX668" fmla="*/ 1233021 w 1910317"/>
              <a:gd name="connsiteY668" fmla="*/ 1075777 h 2044133"/>
              <a:gd name="connsiteX669" fmla="*/ 1264544 w 1910317"/>
              <a:gd name="connsiteY669" fmla="*/ 1044254 h 2044133"/>
              <a:gd name="connsiteX670" fmla="*/ 1132160 w 1910317"/>
              <a:gd name="connsiteY670" fmla="*/ 1044254 h 2044133"/>
              <a:gd name="connsiteX671" fmla="*/ 1163683 w 1910317"/>
              <a:gd name="connsiteY671" fmla="*/ 1075777 h 2044133"/>
              <a:gd name="connsiteX672" fmla="*/ 1132160 w 1910317"/>
              <a:gd name="connsiteY672" fmla="*/ 1107299 h 2044133"/>
              <a:gd name="connsiteX673" fmla="*/ 1100637 w 1910317"/>
              <a:gd name="connsiteY673" fmla="*/ 1075777 h 2044133"/>
              <a:gd name="connsiteX674" fmla="*/ 1132160 w 1910317"/>
              <a:gd name="connsiteY674" fmla="*/ 1044254 h 2044133"/>
              <a:gd name="connsiteX675" fmla="*/ 1013394 w 1910317"/>
              <a:gd name="connsiteY675" fmla="*/ 1044254 h 2044133"/>
              <a:gd name="connsiteX676" fmla="*/ 1044916 w 1910317"/>
              <a:gd name="connsiteY676" fmla="*/ 1075777 h 2044133"/>
              <a:gd name="connsiteX677" fmla="*/ 1013394 w 1910317"/>
              <a:gd name="connsiteY677" fmla="*/ 1107299 h 2044133"/>
              <a:gd name="connsiteX678" fmla="*/ 981871 w 1910317"/>
              <a:gd name="connsiteY678" fmla="*/ 1075777 h 2044133"/>
              <a:gd name="connsiteX679" fmla="*/ 1013394 w 1910317"/>
              <a:gd name="connsiteY679" fmla="*/ 1044254 h 2044133"/>
              <a:gd name="connsiteX680" fmla="*/ 896923 w 1910317"/>
              <a:gd name="connsiteY680" fmla="*/ 1044254 h 2044133"/>
              <a:gd name="connsiteX681" fmla="*/ 928446 w 1910317"/>
              <a:gd name="connsiteY681" fmla="*/ 1075777 h 2044133"/>
              <a:gd name="connsiteX682" fmla="*/ 896923 w 1910317"/>
              <a:gd name="connsiteY682" fmla="*/ 1107299 h 2044133"/>
              <a:gd name="connsiteX683" fmla="*/ 865400 w 1910317"/>
              <a:gd name="connsiteY683" fmla="*/ 1075777 h 2044133"/>
              <a:gd name="connsiteX684" fmla="*/ 896923 w 1910317"/>
              <a:gd name="connsiteY684" fmla="*/ 1044254 h 2044133"/>
              <a:gd name="connsiteX685" fmla="*/ 778157 w 1910317"/>
              <a:gd name="connsiteY685" fmla="*/ 1044254 h 2044133"/>
              <a:gd name="connsiteX686" fmla="*/ 809680 w 1910317"/>
              <a:gd name="connsiteY686" fmla="*/ 1075777 h 2044133"/>
              <a:gd name="connsiteX687" fmla="*/ 778157 w 1910317"/>
              <a:gd name="connsiteY687" fmla="*/ 1107299 h 2044133"/>
              <a:gd name="connsiteX688" fmla="*/ 746634 w 1910317"/>
              <a:gd name="connsiteY688" fmla="*/ 1075777 h 2044133"/>
              <a:gd name="connsiteX689" fmla="*/ 778157 w 1910317"/>
              <a:gd name="connsiteY689" fmla="*/ 1044254 h 2044133"/>
              <a:gd name="connsiteX690" fmla="*/ 645773 w 1910317"/>
              <a:gd name="connsiteY690" fmla="*/ 1044254 h 2044133"/>
              <a:gd name="connsiteX691" fmla="*/ 677296 w 1910317"/>
              <a:gd name="connsiteY691" fmla="*/ 1075777 h 2044133"/>
              <a:gd name="connsiteX692" fmla="*/ 645773 w 1910317"/>
              <a:gd name="connsiteY692" fmla="*/ 1107299 h 2044133"/>
              <a:gd name="connsiteX693" fmla="*/ 614250 w 1910317"/>
              <a:gd name="connsiteY693" fmla="*/ 1075777 h 2044133"/>
              <a:gd name="connsiteX694" fmla="*/ 645773 w 1910317"/>
              <a:gd name="connsiteY694" fmla="*/ 1044254 h 2044133"/>
              <a:gd name="connsiteX695" fmla="*/ 527007 w 1910317"/>
              <a:gd name="connsiteY695" fmla="*/ 1044254 h 2044133"/>
              <a:gd name="connsiteX696" fmla="*/ 558529 w 1910317"/>
              <a:gd name="connsiteY696" fmla="*/ 1075777 h 2044133"/>
              <a:gd name="connsiteX697" fmla="*/ 527007 w 1910317"/>
              <a:gd name="connsiteY697" fmla="*/ 1107299 h 2044133"/>
              <a:gd name="connsiteX698" fmla="*/ 495484 w 1910317"/>
              <a:gd name="connsiteY698" fmla="*/ 1075777 h 2044133"/>
              <a:gd name="connsiteX699" fmla="*/ 527007 w 1910317"/>
              <a:gd name="connsiteY699" fmla="*/ 1044254 h 2044133"/>
              <a:gd name="connsiteX700" fmla="*/ 401439 w 1910317"/>
              <a:gd name="connsiteY700" fmla="*/ 1044254 h 2044133"/>
              <a:gd name="connsiteX701" fmla="*/ 432962 w 1910317"/>
              <a:gd name="connsiteY701" fmla="*/ 1075777 h 2044133"/>
              <a:gd name="connsiteX702" fmla="*/ 401439 w 1910317"/>
              <a:gd name="connsiteY702" fmla="*/ 1107299 h 2044133"/>
              <a:gd name="connsiteX703" fmla="*/ 369917 w 1910317"/>
              <a:gd name="connsiteY703" fmla="*/ 1075777 h 2044133"/>
              <a:gd name="connsiteX704" fmla="*/ 401439 w 1910317"/>
              <a:gd name="connsiteY704" fmla="*/ 1044254 h 2044133"/>
              <a:gd name="connsiteX705" fmla="*/ 282673 w 1910317"/>
              <a:gd name="connsiteY705" fmla="*/ 1044254 h 2044133"/>
              <a:gd name="connsiteX706" fmla="*/ 314196 w 1910317"/>
              <a:gd name="connsiteY706" fmla="*/ 1075777 h 2044133"/>
              <a:gd name="connsiteX707" fmla="*/ 282673 w 1910317"/>
              <a:gd name="connsiteY707" fmla="*/ 1107299 h 2044133"/>
              <a:gd name="connsiteX708" fmla="*/ 251150 w 1910317"/>
              <a:gd name="connsiteY708" fmla="*/ 1075777 h 2044133"/>
              <a:gd name="connsiteX709" fmla="*/ 282673 w 1910317"/>
              <a:gd name="connsiteY709" fmla="*/ 1044254 h 2044133"/>
              <a:gd name="connsiteX710" fmla="*/ 150289 w 1910317"/>
              <a:gd name="connsiteY710" fmla="*/ 1044254 h 2044133"/>
              <a:gd name="connsiteX711" fmla="*/ 181812 w 1910317"/>
              <a:gd name="connsiteY711" fmla="*/ 1075777 h 2044133"/>
              <a:gd name="connsiteX712" fmla="*/ 150289 w 1910317"/>
              <a:gd name="connsiteY712" fmla="*/ 1107299 h 2044133"/>
              <a:gd name="connsiteX713" fmla="*/ 118766 w 1910317"/>
              <a:gd name="connsiteY713" fmla="*/ 1075777 h 2044133"/>
              <a:gd name="connsiteX714" fmla="*/ 150289 w 1910317"/>
              <a:gd name="connsiteY714" fmla="*/ 1044254 h 2044133"/>
              <a:gd name="connsiteX715" fmla="*/ 31523 w 1910317"/>
              <a:gd name="connsiteY715" fmla="*/ 1044254 h 2044133"/>
              <a:gd name="connsiteX716" fmla="*/ 63045 w 1910317"/>
              <a:gd name="connsiteY716" fmla="*/ 1075777 h 2044133"/>
              <a:gd name="connsiteX717" fmla="*/ 31523 w 1910317"/>
              <a:gd name="connsiteY717" fmla="*/ 1107299 h 2044133"/>
              <a:gd name="connsiteX718" fmla="*/ 0 w 1910317"/>
              <a:gd name="connsiteY718" fmla="*/ 1075777 h 2044133"/>
              <a:gd name="connsiteX719" fmla="*/ 31523 w 1910317"/>
              <a:gd name="connsiteY719" fmla="*/ 1044254 h 2044133"/>
              <a:gd name="connsiteX720" fmla="*/ 1878794 w 1910317"/>
              <a:gd name="connsiteY720" fmla="*/ 936835 h 2044133"/>
              <a:gd name="connsiteX721" fmla="*/ 1910317 w 1910317"/>
              <a:gd name="connsiteY721" fmla="*/ 968356 h 2044133"/>
              <a:gd name="connsiteX722" fmla="*/ 1878794 w 1910317"/>
              <a:gd name="connsiteY722" fmla="*/ 999879 h 2044133"/>
              <a:gd name="connsiteX723" fmla="*/ 1847272 w 1910317"/>
              <a:gd name="connsiteY723" fmla="*/ 968356 h 2044133"/>
              <a:gd name="connsiteX724" fmla="*/ 1878794 w 1910317"/>
              <a:gd name="connsiteY724" fmla="*/ 936835 h 2044133"/>
              <a:gd name="connsiteX725" fmla="*/ 1760028 w 1910317"/>
              <a:gd name="connsiteY725" fmla="*/ 936835 h 2044133"/>
              <a:gd name="connsiteX726" fmla="*/ 1791551 w 1910317"/>
              <a:gd name="connsiteY726" fmla="*/ 968356 h 2044133"/>
              <a:gd name="connsiteX727" fmla="*/ 1760028 w 1910317"/>
              <a:gd name="connsiteY727" fmla="*/ 999879 h 2044133"/>
              <a:gd name="connsiteX728" fmla="*/ 1728505 w 1910317"/>
              <a:gd name="connsiteY728" fmla="*/ 968356 h 2044133"/>
              <a:gd name="connsiteX729" fmla="*/ 1760028 w 1910317"/>
              <a:gd name="connsiteY729" fmla="*/ 936835 h 2044133"/>
              <a:gd name="connsiteX730" fmla="*/ 1627644 w 1910317"/>
              <a:gd name="connsiteY730" fmla="*/ 936835 h 2044133"/>
              <a:gd name="connsiteX731" fmla="*/ 1659167 w 1910317"/>
              <a:gd name="connsiteY731" fmla="*/ 968356 h 2044133"/>
              <a:gd name="connsiteX732" fmla="*/ 1627644 w 1910317"/>
              <a:gd name="connsiteY732" fmla="*/ 999879 h 2044133"/>
              <a:gd name="connsiteX733" fmla="*/ 1596121 w 1910317"/>
              <a:gd name="connsiteY733" fmla="*/ 968356 h 2044133"/>
              <a:gd name="connsiteX734" fmla="*/ 1627644 w 1910317"/>
              <a:gd name="connsiteY734" fmla="*/ 936835 h 2044133"/>
              <a:gd name="connsiteX735" fmla="*/ 1508878 w 1910317"/>
              <a:gd name="connsiteY735" fmla="*/ 936835 h 2044133"/>
              <a:gd name="connsiteX736" fmla="*/ 1540400 w 1910317"/>
              <a:gd name="connsiteY736" fmla="*/ 968356 h 2044133"/>
              <a:gd name="connsiteX737" fmla="*/ 1508878 w 1910317"/>
              <a:gd name="connsiteY737" fmla="*/ 999879 h 2044133"/>
              <a:gd name="connsiteX738" fmla="*/ 1477355 w 1910317"/>
              <a:gd name="connsiteY738" fmla="*/ 968356 h 2044133"/>
              <a:gd name="connsiteX739" fmla="*/ 1508878 w 1910317"/>
              <a:gd name="connsiteY739" fmla="*/ 936835 h 2044133"/>
              <a:gd name="connsiteX740" fmla="*/ 1383310 w 1910317"/>
              <a:gd name="connsiteY740" fmla="*/ 936835 h 2044133"/>
              <a:gd name="connsiteX741" fmla="*/ 1414833 w 1910317"/>
              <a:gd name="connsiteY741" fmla="*/ 968356 h 2044133"/>
              <a:gd name="connsiteX742" fmla="*/ 1383310 w 1910317"/>
              <a:gd name="connsiteY742" fmla="*/ 999879 h 2044133"/>
              <a:gd name="connsiteX743" fmla="*/ 1351788 w 1910317"/>
              <a:gd name="connsiteY743" fmla="*/ 968356 h 2044133"/>
              <a:gd name="connsiteX744" fmla="*/ 1383310 w 1910317"/>
              <a:gd name="connsiteY744" fmla="*/ 936835 h 2044133"/>
              <a:gd name="connsiteX745" fmla="*/ 1264544 w 1910317"/>
              <a:gd name="connsiteY745" fmla="*/ 936835 h 2044133"/>
              <a:gd name="connsiteX746" fmla="*/ 1296067 w 1910317"/>
              <a:gd name="connsiteY746" fmla="*/ 968356 h 2044133"/>
              <a:gd name="connsiteX747" fmla="*/ 1264544 w 1910317"/>
              <a:gd name="connsiteY747" fmla="*/ 999879 h 2044133"/>
              <a:gd name="connsiteX748" fmla="*/ 1233021 w 1910317"/>
              <a:gd name="connsiteY748" fmla="*/ 968356 h 2044133"/>
              <a:gd name="connsiteX749" fmla="*/ 1264544 w 1910317"/>
              <a:gd name="connsiteY749" fmla="*/ 936835 h 2044133"/>
              <a:gd name="connsiteX750" fmla="*/ 1132160 w 1910317"/>
              <a:gd name="connsiteY750" fmla="*/ 936835 h 2044133"/>
              <a:gd name="connsiteX751" fmla="*/ 1163683 w 1910317"/>
              <a:gd name="connsiteY751" fmla="*/ 968356 h 2044133"/>
              <a:gd name="connsiteX752" fmla="*/ 1132160 w 1910317"/>
              <a:gd name="connsiteY752" fmla="*/ 999879 h 2044133"/>
              <a:gd name="connsiteX753" fmla="*/ 1100637 w 1910317"/>
              <a:gd name="connsiteY753" fmla="*/ 968356 h 2044133"/>
              <a:gd name="connsiteX754" fmla="*/ 1132160 w 1910317"/>
              <a:gd name="connsiteY754" fmla="*/ 936835 h 2044133"/>
              <a:gd name="connsiteX755" fmla="*/ 1013394 w 1910317"/>
              <a:gd name="connsiteY755" fmla="*/ 936835 h 2044133"/>
              <a:gd name="connsiteX756" fmla="*/ 1044916 w 1910317"/>
              <a:gd name="connsiteY756" fmla="*/ 968356 h 2044133"/>
              <a:gd name="connsiteX757" fmla="*/ 1013394 w 1910317"/>
              <a:gd name="connsiteY757" fmla="*/ 999879 h 2044133"/>
              <a:gd name="connsiteX758" fmla="*/ 981871 w 1910317"/>
              <a:gd name="connsiteY758" fmla="*/ 968356 h 2044133"/>
              <a:gd name="connsiteX759" fmla="*/ 1013394 w 1910317"/>
              <a:gd name="connsiteY759" fmla="*/ 936835 h 2044133"/>
              <a:gd name="connsiteX760" fmla="*/ 896923 w 1910317"/>
              <a:gd name="connsiteY760" fmla="*/ 936835 h 2044133"/>
              <a:gd name="connsiteX761" fmla="*/ 928446 w 1910317"/>
              <a:gd name="connsiteY761" fmla="*/ 968356 h 2044133"/>
              <a:gd name="connsiteX762" fmla="*/ 896923 w 1910317"/>
              <a:gd name="connsiteY762" fmla="*/ 999879 h 2044133"/>
              <a:gd name="connsiteX763" fmla="*/ 865400 w 1910317"/>
              <a:gd name="connsiteY763" fmla="*/ 968356 h 2044133"/>
              <a:gd name="connsiteX764" fmla="*/ 896923 w 1910317"/>
              <a:gd name="connsiteY764" fmla="*/ 936835 h 2044133"/>
              <a:gd name="connsiteX765" fmla="*/ 778157 w 1910317"/>
              <a:gd name="connsiteY765" fmla="*/ 936835 h 2044133"/>
              <a:gd name="connsiteX766" fmla="*/ 809680 w 1910317"/>
              <a:gd name="connsiteY766" fmla="*/ 968356 h 2044133"/>
              <a:gd name="connsiteX767" fmla="*/ 778157 w 1910317"/>
              <a:gd name="connsiteY767" fmla="*/ 999879 h 2044133"/>
              <a:gd name="connsiteX768" fmla="*/ 746634 w 1910317"/>
              <a:gd name="connsiteY768" fmla="*/ 968356 h 2044133"/>
              <a:gd name="connsiteX769" fmla="*/ 778157 w 1910317"/>
              <a:gd name="connsiteY769" fmla="*/ 936835 h 2044133"/>
              <a:gd name="connsiteX770" fmla="*/ 645773 w 1910317"/>
              <a:gd name="connsiteY770" fmla="*/ 936835 h 2044133"/>
              <a:gd name="connsiteX771" fmla="*/ 677296 w 1910317"/>
              <a:gd name="connsiteY771" fmla="*/ 968356 h 2044133"/>
              <a:gd name="connsiteX772" fmla="*/ 645773 w 1910317"/>
              <a:gd name="connsiteY772" fmla="*/ 999879 h 2044133"/>
              <a:gd name="connsiteX773" fmla="*/ 614250 w 1910317"/>
              <a:gd name="connsiteY773" fmla="*/ 968356 h 2044133"/>
              <a:gd name="connsiteX774" fmla="*/ 645773 w 1910317"/>
              <a:gd name="connsiteY774" fmla="*/ 936835 h 2044133"/>
              <a:gd name="connsiteX775" fmla="*/ 527007 w 1910317"/>
              <a:gd name="connsiteY775" fmla="*/ 936835 h 2044133"/>
              <a:gd name="connsiteX776" fmla="*/ 558529 w 1910317"/>
              <a:gd name="connsiteY776" fmla="*/ 968356 h 2044133"/>
              <a:gd name="connsiteX777" fmla="*/ 527007 w 1910317"/>
              <a:gd name="connsiteY777" fmla="*/ 999879 h 2044133"/>
              <a:gd name="connsiteX778" fmla="*/ 495484 w 1910317"/>
              <a:gd name="connsiteY778" fmla="*/ 968356 h 2044133"/>
              <a:gd name="connsiteX779" fmla="*/ 527007 w 1910317"/>
              <a:gd name="connsiteY779" fmla="*/ 936835 h 2044133"/>
              <a:gd name="connsiteX780" fmla="*/ 401439 w 1910317"/>
              <a:gd name="connsiteY780" fmla="*/ 936835 h 2044133"/>
              <a:gd name="connsiteX781" fmla="*/ 432962 w 1910317"/>
              <a:gd name="connsiteY781" fmla="*/ 968356 h 2044133"/>
              <a:gd name="connsiteX782" fmla="*/ 401439 w 1910317"/>
              <a:gd name="connsiteY782" fmla="*/ 999879 h 2044133"/>
              <a:gd name="connsiteX783" fmla="*/ 369917 w 1910317"/>
              <a:gd name="connsiteY783" fmla="*/ 968356 h 2044133"/>
              <a:gd name="connsiteX784" fmla="*/ 401439 w 1910317"/>
              <a:gd name="connsiteY784" fmla="*/ 936835 h 2044133"/>
              <a:gd name="connsiteX785" fmla="*/ 282673 w 1910317"/>
              <a:gd name="connsiteY785" fmla="*/ 936835 h 2044133"/>
              <a:gd name="connsiteX786" fmla="*/ 314196 w 1910317"/>
              <a:gd name="connsiteY786" fmla="*/ 968356 h 2044133"/>
              <a:gd name="connsiteX787" fmla="*/ 282673 w 1910317"/>
              <a:gd name="connsiteY787" fmla="*/ 999879 h 2044133"/>
              <a:gd name="connsiteX788" fmla="*/ 251150 w 1910317"/>
              <a:gd name="connsiteY788" fmla="*/ 968356 h 2044133"/>
              <a:gd name="connsiteX789" fmla="*/ 282673 w 1910317"/>
              <a:gd name="connsiteY789" fmla="*/ 936835 h 2044133"/>
              <a:gd name="connsiteX790" fmla="*/ 150289 w 1910317"/>
              <a:gd name="connsiteY790" fmla="*/ 936835 h 2044133"/>
              <a:gd name="connsiteX791" fmla="*/ 181812 w 1910317"/>
              <a:gd name="connsiteY791" fmla="*/ 968356 h 2044133"/>
              <a:gd name="connsiteX792" fmla="*/ 150289 w 1910317"/>
              <a:gd name="connsiteY792" fmla="*/ 999879 h 2044133"/>
              <a:gd name="connsiteX793" fmla="*/ 118766 w 1910317"/>
              <a:gd name="connsiteY793" fmla="*/ 968356 h 2044133"/>
              <a:gd name="connsiteX794" fmla="*/ 150289 w 1910317"/>
              <a:gd name="connsiteY794" fmla="*/ 936835 h 2044133"/>
              <a:gd name="connsiteX795" fmla="*/ 31523 w 1910317"/>
              <a:gd name="connsiteY795" fmla="*/ 936835 h 2044133"/>
              <a:gd name="connsiteX796" fmla="*/ 63045 w 1910317"/>
              <a:gd name="connsiteY796" fmla="*/ 968356 h 2044133"/>
              <a:gd name="connsiteX797" fmla="*/ 31523 w 1910317"/>
              <a:gd name="connsiteY797" fmla="*/ 999879 h 2044133"/>
              <a:gd name="connsiteX798" fmla="*/ 0 w 1910317"/>
              <a:gd name="connsiteY798" fmla="*/ 968356 h 2044133"/>
              <a:gd name="connsiteX799" fmla="*/ 31523 w 1910317"/>
              <a:gd name="connsiteY799" fmla="*/ 936835 h 2044133"/>
              <a:gd name="connsiteX800" fmla="*/ 1878794 w 1910317"/>
              <a:gd name="connsiteY800" fmla="*/ 819731 h 2044133"/>
              <a:gd name="connsiteX801" fmla="*/ 1910317 w 1910317"/>
              <a:gd name="connsiteY801" fmla="*/ 851254 h 2044133"/>
              <a:gd name="connsiteX802" fmla="*/ 1878794 w 1910317"/>
              <a:gd name="connsiteY802" fmla="*/ 882775 h 2044133"/>
              <a:gd name="connsiteX803" fmla="*/ 1847272 w 1910317"/>
              <a:gd name="connsiteY803" fmla="*/ 851254 h 2044133"/>
              <a:gd name="connsiteX804" fmla="*/ 1878794 w 1910317"/>
              <a:gd name="connsiteY804" fmla="*/ 819731 h 2044133"/>
              <a:gd name="connsiteX805" fmla="*/ 1760028 w 1910317"/>
              <a:gd name="connsiteY805" fmla="*/ 819731 h 2044133"/>
              <a:gd name="connsiteX806" fmla="*/ 1791551 w 1910317"/>
              <a:gd name="connsiteY806" fmla="*/ 851254 h 2044133"/>
              <a:gd name="connsiteX807" fmla="*/ 1760028 w 1910317"/>
              <a:gd name="connsiteY807" fmla="*/ 882775 h 2044133"/>
              <a:gd name="connsiteX808" fmla="*/ 1728505 w 1910317"/>
              <a:gd name="connsiteY808" fmla="*/ 851254 h 2044133"/>
              <a:gd name="connsiteX809" fmla="*/ 1760028 w 1910317"/>
              <a:gd name="connsiteY809" fmla="*/ 819731 h 2044133"/>
              <a:gd name="connsiteX810" fmla="*/ 1627644 w 1910317"/>
              <a:gd name="connsiteY810" fmla="*/ 819731 h 2044133"/>
              <a:gd name="connsiteX811" fmla="*/ 1659167 w 1910317"/>
              <a:gd name="connsiteY811" fmla="*/ 851254 h 2044133"/>
              <a:gd name="connsiteX812" fmla="*/ 1627644 w 1910317"/>
              <a:gd name="connsiteY812" fmla="*/ 882775 h 2044133"/>
              <a:gd name="connsiteX813" fmla="*/ 1596121 w 1910317"/>
              <a:gd name="connsiteY813" fmla="*/ 851254 h 2044133"/>
              <a:gd name="connsiteX814" fmla="*/ 1627644 w 1910317"/>
              <a:gd name="connsiteY814" fmla="*/ 819731 h 2044133"/>
              <a:gd name="connsiteX815" fmla="*/ 1508878 w 1910317"/>
              <a:gd name="connsiteY815" fmla="*/ 819731 h 2044133"/>
              <a:gd name="connsiteX816" fmla="*/ 1540400 w 1910317"/>
              <a:gd name="connsiteY816" fmla="*/ 851254 h 2044133"/>
              <a:gd name="connsiteX817" fmla="*/ 1508878 w 1910317"/>
              <a:gd name="connsiteY817" fmla="*/ 882775 h 2044133"/>
              <a:gd name="connsiteX818" fmla="*/ 1477355 w 1910317"/>
              <a:gd name="connsiteY818" fmla="*/ 851254 h 2044133"/>
              <a:gd name="connsiteX819" fmla="*/ 1508878 w 1910317"/>
              <a:gd name="connsiteY819" fmla="*/ 819731 h 2044133"/>
              <a:gd name="connsiteX820" fmla="*/ 1383310 w 1910317"/>
              <a:gd name="connsiteY820" fmla="*/ 819731 h 2044133"/>
              <a:gd name="connsiteX821" fmla="*/ 1414833 w 1910317"/>
              <a:gd name="connsiteY821" fmla="*/ 851254 h 2044133"/>
              <a:gd name="connsiteX822" fmla="*/ 1383310 w 1910317"/>
              <a:gd name="connsiteY822" fmla="*/ 882775 h 2044133"/>
              <a:gd name="connsiteX823" fmla="*/ 1351788 w 1910317"/>
              <a:gd name="connsiteY823" fmla="*/ 851254 h 2044133"/>
              <a:gd name="connsiteX824" fmla="*/ 1383310 w 1910317"/>
              <a:gd name="connsiteY824" fmla="*/ 819731 h 2044133"/>
              <a:gd name="connsiteX825" fmla="*/ 1264544 w 1910317"/>
              <a:gd name="connsiteY825" fmla="*/ 819731 h 2044133"/>
              <a:gd name="connsiteX826" fmla="*/ 1296067 w 1910317"/>
              <a:gd name="connsiteY826" fmla="*/ 851254 h 2044133"/>
              <a:gd name="connsiteX827" fmla="*/ 1264544 w 1910317"/>
              <a:gd name="connsiteY827" fmla="*/ 882775 h 2044133"/>
              <a:gd name="connsiteX828" fmla="*/ 1233021 w 1910317"/>
              <a:gd name="connsiteY828" fmla="*/ 851254 h 2044133"/>
              <a:gd name="connsiteX829" fmla="*/ 1264544 w 1910317"/>
              <a:gd name="connsiteY829" fmla="*/ 819731 h 2044133"/>
              <a:gd name="connsiteX830" fmla="*/ 1132160 w 1910317"/>
              <a:gd name="connsiteY830" fmla="*/ 819731 h 2044133"/>
              <a:gd name="connsiteX831" fmla="*/ 1163683 w 1910317"/>
              <a:gd name="connsiteY831" fmla="*/ 851254 h 2044133"/>
              <a:gd name="connsiteX832" fmla="*/ 1132160 w 1910317"/>
              <a:gd name="connsiteY832" fmla="*/ 882775 h 2044133"/>
              <a:gd name="connsiteX833" fmla="*/ 1100637 w 1910317"/>
              <a:gd name="connsiteY833" fmla="*/ 851254 h 2044133"/>
              <a:gd name="connsiteX834" fmla="*/ 1132160 w 1910317"/>
              <a:gd name="connsiteY834" fmla="*/ 819731 h 2044133"/>
              <a:gd name="connsiteX835" fmla="*/ 1013394 w 1910317"/>
              <a:gd name="connsiteY835" fmla="*/ 819731 h 2044133"/>
              <a:gd name="connsiteX836" fmla="*/ 1044916 w 1910317"/>
              <a:gd name="connsiteY836" fmla="*/ 851254 h 2044133"/>
              <a:gd name="connsiteX837" fmla="*/ 1013394 w 1910317"/>
              <a:gd name="connsiteY837" fmla="*/ 882775 h 2044133"/>
              <a:gd name="connsiteX838" fmla="*/ 981871 w 1910317"/>
              <a:gd name="connsiteY838" fmla="*/ 851254 h 2044133"/>
              <a:gd name="connsiteX839" fmla="*/ 1013394 w 1910317"/>
              <a:gd name="connsiteY839" fmla="*/ 819731 h 2044133"/>
              <a:gd name="connsiteX840" fmla="*/ 896923 w 1910317"/>
              <a:gd name="connsiteY840" fmla="*/ 819731 h 2044133"/>
              <a:gd name="connsiteX841" fmla="*/ 928446 w 1910317"/>
              <a:gd name="connsiteY841" fmla="*/ 851254 h 2044133"/>
              <a:gd name="connsiteX842" fmla="*/ 896923 w 1910317"/>
              <a:gd name="connsiteY842" fmla="*/ 882775 h 2044133"/>
              <a:gd name="connsiteX843" fmla="*/ 865400 w 1910317"/>
              <a:gd name="connsiteY843" fmla="*/ 851254 h 2044133"/>
              <a:gd name="connsiteX844" fmla="*/ 896923 w 1910317"/>
              <a:gd name="connsiteY844" fmla="*/ 819731 h 2044133"/>
              <a:gd name="connsiteX845" fmla="*/ 778157 w 1910317"/>
              <a:gd name="connsiteY845" fmla="*/ 819731 h 2044133"/>
              <a:gd name="connsiteX846" fmla="*/ 809680 w 1910317"/>
              <a:gd name="connsiteY846" fmla="*/ 851254 h 2044133"/>
              <a:gd name="connsiteX847" fmla="*/ 778157 w 1910317"/>
              <a:gd name="connsiteY847" fmla="*/ 882775 h 2044133"/>
              <a:gd name="connsiteX848" fmla="*/ 746634 w 1910317"/>
              <a:gd name="connsiteY848" fmla="*/ 851254 h 2044133"/>
              <a:gd name="connsiteX849" fmla="*/ 778157 w 1910317"/>
              <a:gd name="connsiteY849" fmla="*/ 819731 h 2044133"/>
              <a:gd name="connsiteX850" fmla="*/ 645773 w 1910317"/>
              <a:gd name="connsiteY850" fmla="*/ 819731 h 2044133"/>
              <a:gd name="connsiteX851" fmla="*/ 677296 w 1910317"/>
              <a:gd name="connsiteY851" fmla="*/ 851254 h 2044133"/>
              <a:gd name="connsiteX852" fmla="*/ 645773 w 1910317"/>
              <a:gd name="connsiteY852" fmla="*/ 882775 h 2044133"/>
              <a:gd name="connsiteX853" fmla="*/ 614250 w 1910317"/>
              <a:gd name="connsiteY853" fmla="*/ 851254 h 2044133"/>
              <a:gd name="connsiteX854" fmla="*/ 645773 w 1910317"/>
              <a:gd name="connsiteY854" fmla="*/ 819731 h 2044133"/>
              <a:gd name="connsiteX855" fmla="*/ 527007 w 1910317"/>
              <a:gd name="connsiteY855" fmla="*/ 819731 h 2044133"/>
              <a:gd name="connsiteX856" fmla="*/ 558529 w 1910317"/>
              <a:gd name="connsiteY856" fmla="*/ 851254 h 2044133"/>
              <a:gd name="connsiteX857" fmla="*/ 527007 w 1910317"/>
              <a:gd name="connsiteY857" fmla="*/ 882775 h 2044133"/>
              <a:gd name="connsiteX858" fmla="*/ 495484 w 1910317"/>
              <a:gd name="connsiteY858" fmla="*/ 851254 h 2044133"/>
              <a:gd name="connsiteX859" fmla="*/ 527007 w 1910317"/>
              <a:gd name="connsiteY859" fmla="*/ 819731 h 2044133"/>
              <a:gd name="connsiteX860" fmla="*/ 401439 w 1910317"/>
              <a:gd name="connsiteY860" fmla="*/ 819731 h 2044133"/>
              <a:gd name="connsiteX861" fmla="*/ 432962 w 1910317"/>
              <a:gd name="connsiteY861" fmla="*/ 851254 h 2044133"/>
              <a:gd name="connsiteX862" fmla="*/ 401439 w 1910317"/>
              <a:gd name="connsiteY862" fmla="*/ 882775 h 2044133"/>
              <a:gd name="connsiteX863" fmla="*/ 369917 w 1910317"/>
              <a:gd name="connsiteY863" fmla="*/ 851254 h 2044133"/>
              <a:gd name="connsiteX864" fmla="*/ 401439 w 1910317"/>
              <a:gd name="connsiteY864" fmla="*/ 819731 h 2044133"/>
              <a:gd name="connsiteX865" fmla="*/ 282673 w 1910317"/>
              <a:gd name="connsiteY865" fmla="*/ 819731 h 2044133"/>
              <a:gd name="connsiteX866" fmla="*/ 314196 w 1910317"/>
              <a:gd name="connsiteY866" fmla="*/ 851254 h 2044133"/>
              <a:gd name="connsiteX867" fmla="*/ 282673 w 1910317"/>
              <a:gd name="connsiteY867" fmla="*/ 882775 h 2044133"/>
              <a:gd name="connsiteX868" fmla="*/ 251150 w 1910317"/>
              <a:gd name="connsiteY868" fmla="*/ 851254 h 2044133"/>
              <a:gd name="connsiteX869" fmla="*/ 282673 w 1910317"/>
              <a:gd name="connsiteY869" fmla="*/ 819731 h 2044133"/>
              <a:gd name="connsiteX870" fmla="*/ 150289 w 1910317"/>
              <a:gd name="connsiteY870" fmla="*/ 819731 h 2044133"/>
              <a:gd name="connsiteX871" fmla="*/ 181812 w 1910317"/>
              <a:gd name="connsiteY871" fmla="*/ 851254 h 2044133"/>
              <a:gd name="connsiteX872" fmla="*/ 150289 w 1910317"/>
              <a:gd name="connsiteY872" fmla="*/ 882775 h 2044133"/>
              <a:gd name="connsiteX873" fmla="*/ 118766 w 1910317"/>
              <a:gd name="connsiteY873" fmla="*/ 851254 h 2044133"/>
              <a:gd name="connsiteX874" fmla="*/ 150289 w 1910317"/>
              <a:gd name="connsiteY874" fmla="*/ 819731 h 2044133"/>
              <a:gd name="connsiteX875" fmla="*/ 31523 w 1910317"/>
              <a:gd name="connsiteY875" fmla="*/ 819731 h 2044133"/>
              <a:gd name="connsiteX876" fmla="*/ 63045 w 1910317"/>
              <a:gd name="connsiteY876" fmla="*/ 851254 h 2044133"/>
              <a:gd name="connsiteX877" fmla="*/ 31523 w 1910317"/>
              <a:gd name="connsiteY877" fmla="*/ 882775 h 2044133"/>
              <a:gd name="connsiteX878" fmla="*/ 0 w 1910317"/>
              <a:gd name="connsiteY878" fmla="*/ 851254 h 2044133"/>
              <a:gd name="connsiteX879" fmla="*/ 31523 w 1910317"/>
              <a:gd name="connsiteY879" fmla="*/ 819731 h 2044133"/>
              <a:gd name="connsiteX880" fmla="*/ 1878794 w 1910317"/>
              <a:gd name="connsiteY880" fmla="*/ 702627 h 2044133"/>
              <a:gd name="connsiteX881" fmla="*/ 1910317 w 1910317"/>
              <a:gd name="connsiteY881" fmla="*/ 734149 h 2044133"/>
              <a:gd name="connsiteX882" fmla="*/ 1878794 w 1910317"/>
              <a:gd name="connsiteY882" fmla="*/ 765671 h 2044133"/>
              <a:gd name="connsiteX883" fmla="*/ 1847272 w 1910317"/>
              <a:gd name="connsiteY883" fmla="*/ 734149 h 2044133"/>
              <a:gd name="connsiteX884" fmla="*/ 1878794 w 1910317"/>
              <a:gd name="connsiteY884" fmla="*/ 702627 h 2044133"/>
              <a:gd name="connsiteX885" fmla="*/ 1760028 w 1910317"/>
              <a:gd name="connsiteY885" fmla="*/ 702627 h 2044133"/>
              <a:gd name="connsiteX886" fmla="*/ 1791551 w 1910317"/>
              <a:gd name="connsiteY886" fmla="*/ 734149 h 2044133"/>
              <a:gd name="connsiteX887" fmla="*/ 1760028 w 1910317"/>
              <a:gd name="connsiteY887" fmla="*/ 765671 h 2044133"/>
              <a:gd name="connsiteX888" fmla="*/ 1728505 w 1910317"/>
              <a:gd name="connsiteY888" fmla="*/ 734149 h 2044133"/>
              <a:gd name="connsiteX889" fmla="*/ 1760028 w 1910317"/>
              <a:gd name="connsiteY889" fmla="*/ 702627 h 2044133"/>
              <a:gd name="connsiteX890" fmla="*/ 1627644 w 1910317"/>
              <a:gd name="connsiteY890" fmla="*/ 702627 h 2044133"/>
              <a:gd name="connsiteX891" fmla="*/ 1659167 w 1910317"/>
              <a:gd name="connsiteY891" fmla="*/ 734149 h 2044133"/>
              <a:gd name="connsiteX892" fmla="*/ 1627644 w 1910317"/>
              <a:gd name="connsiteY892" fmla="*/ 765671 h 2044133"/>
              <a:gd name="connsiteX893" fmla="*/ 1596121 w 1910317"/>
              <a:gd name="connsiteY893" fmla="*/ 734149 h 2044133"/>
              <a:gd name="connsiteX894" fmla="*/ 1627644 w 1910317"/>
              <a:gd name="connsiteY894" fmla="*/ 702627 h 2044133"/>
              <a:gd name="connsiteX895" fmla="*/ 1508878 w 1910317"/>
              <a:gd name="connsiteY895" fmla="*/ 702627 h 2044133"/>
              <a:gd name="connsiteX896" fmla="*/ 1540400 w 1910317"/>
              <a:gd name="connsiteY896" fmla="*/ 734149 h 2044133"/>
              <a:gd name="connsiteX897" fmla="*/ 1508878 w 1910317"/>
              <a:gd name="connsiteY897" fmla="*/ 765671 h 2044133"/>
              <a:gd name="connsiteX898" fmla="*/ 1477355 w 1910317"/>
              <a:gd name="connsiteY898" fmla="*/ 734149 h 2044133"/>
              <a:gd name="connsiteX899" fmla="*/ 1508878 w 1910317"/>
              <a:gd name="connsiteY899" fmla="*/ 702627 h 2044133"/>
              <a:gd name="connsiteX900" fmla="*/ 1383310 w 1910317"/>
              <a:gd name="connsiteY900" fmla="*/ 702627 h 2044133"/>
              <a:gd name="connsiteX901" fmla="*/ 1414833 w 1910317"/>
              <a:gd name="connsiteY901" fmla="*/ 734149 h 2044133"/>
              <a:gd name="connsiteX902" fmla="*/ 1383310 w 1910317"/>
              <a:gd name="connsiteY902" fmla="*/ 765671 h 2044133"/>
              <a:gd name="connsiteX903" fmla="*/ 1351788 w 1910317"/>
              <a:gd name="connsiteY903" fmla="*/ 734149 h 2044133"/>
              <a:gd name="connsiteX904" fmla="*/ 1383310 w 1910317"/>
              <a:gd name="connsiteY904" fmla="*/ 702627 h 2044133"/>
              <a:gd name="connsiteX905" fmla="*/ 1264544 w 1910317"/>
              <a:gd name="connsiteY905" fmla="*/ 702627 h 2044133"/>
              <a:gd name="connsiteX906" fmla="*/ 1296067 w 1910317"/>
              <a:gd name="connsiteY906" fmla="*/ 734149 h 2044133"/>
              <a:gd name="connsiteX907" fmla="*/ 1264544 w 1910317"/>
              <a:gd name="connsiteY907" fmla="*/ 765671 h 2044133"/>
              <a:gd name="connsiteX908" fmla="*/ 1233021 w 1910317"/>
              <a:gd name="connsiteY908" fmla="*/ 734149 h 2044133"/>
              <a:gd name="connsiteX909" fmla="*/ 1264544 w 1910317"/>
              <a:gd name="connsiteY909" fmla="*/ 702627 h 2044133"/>
              <a:gd name="connsiteX910" fmla="*/ 1132160 w 1910317"/>
              <a:gd name="connsiteY910" fmla="*/ 702627 h 2044133"/>
              <a:gd name="connsiteX911" fmla="*/ 1163683 w 1910317"/>
              <a:gd name="connsiteY911" fmla="*/ 734149 h 2044133"/>
              <a:gd name="connsiteX912" fmla="*/ 1132160 w 1910317"/>
              <a:gd name="connsiteY912" fmla="*/ 765671 h 2044133"/>
              <a:gd name="connsiteX913" fmla="*/ 1100637 w 1910317"/>
              <a:gd name="connsiteY913" fmla="*/ 734149 h 2044133"/>
              <a:gd name="connsiteX914" fmla="*/ 1132160 w 1910317"/>
              <a:gd name="connsiteY914" fmla="*/ 702627 h 2044133"/>
              <a:gd name="connsiteX915" fmla="*/ 1013394 w 1910317"/>
              <a:gd name="connsiteY915" fmla="*/ 702627 h 2044133"/>
              <a:gd name="connsiteX916" fmla="*/ 1044916 w 1910317"/>
              <a:gd name="connsiteY916" fmla="*/ 734149 h 2044133"/>
              <a:gd name="connsiteX917" fmla="*/ 1013394 w 1910317"/>
              <a:gd name="connsiteY917" fmla="*/ 765671 h 2044133"/>
              <a:gd name="connsiteX918" fmla="*/ 981871 w 1910317"/>
              <a:gd name="connsiteY918" fmla="*/ 734149 h 2044133"/>
              <a:gd name="connsiteX919" fmla="*/ 1013394 w 1910317"/>
              <a:gd name="connsiteY919" fmla="*/ 702627 h 2044133"/>
              <a:gd name="connsiteX920" fmla="*/ 896923 w 1910317"/>
              <a:gd name="connsiteY920" fmla="*/ 702627 h 2044133"/>
              <a:gd name="connsiteX921" fmla="*/ 928446 w 1910317"/>
              <a:gd name="connsiteY921" fmla="*/ 734149 h 2044133"/>
              <a:gd name="connsiteX922" fmla="*/ 896923 w 1910317"/>
              <a:gd name="connsiteY922" fmla="*/ 765671 h 2044133"/>
              <a:gd name="connsiteX923" fmla="*/ 865400 w 1910317"/>
              <a:gd name="connsiteY923" fmla="*/ 734149 h 2044133"/>
              <a:gd name="connsiteX924" fmla="*/ 896923 w 1910317"/>
              <a:gd name="connsiteY924" fmla="*/ 702627 h 2044133"/>
              <a:gd name="connsiteX925" fmla="*/ 778157 w 1910317"/>
              <a:gd name="connsiteY925" fmla="*/ 702627 h 2044133"/>
              <a:gd name="connsiteX926" fmla="*/ 809680 w 1910317"/>
              <a:gd name="connsiteY926" fmla="*/ 734149 h 2044133"/>
              <a:gd name="connsiteX927" fmla="*/ 778157 w 1910317"/>
              <a:gd name="connsiteY927" fmla="*/ 765671 h 2044133"/>
              <a:gd name="connsiteX928" fmla="*/ 746634 w 1910317"/>
              <a:gd name="connsiteY928" fmla="*/ 734149 h 2044133"/>
              <a:gd name="connsiteX929" fmla="*/ 778157 w 1910317"/>
              <a:gd name="connsiteY929" fmla="*/ 702627 h 2044133"/>
              <a:gd name="connsiteX930" fmla="*/ 645773 w 1910317"/>
              <a:gd name="connsiteY930" fmla="*/ 702627 h 2044133"/>
              <a:gd name="connsiteX931" fmla="*/ 677296 w 1910317"/>
              <a:gd name="connsiteY931" fmla="*/ 734149 h 2044133"/>
              <a:gd name="connsiteX932" fmla="*/ 645773 w 1910317"/>
              <a:gd name="connsiteY932" fmla="*/ 765671 h 2044133"/>
              <a:gd name="connsiteX933" fmla="*/ 614250 w 1910317"/>
              <a:gd name="connsiteY933" fmla="*/ 734149 h 2044133"/>
              <a:gd name="connsiteX934" fmla="*/ 645773 w 1910317"/>
              <a:gd name="connsiteY934" fmla="*/ 702627 h 2044133"/>
              <a:gd name="connsiteX935" fmla="*/ 527007 w 1910317"/>
              <a:gd name="connsiteY935" fmla="*/ 702627 h 2044133"/>
              <a:gd name="connsiteX936" fmla="*/ 558529 w 1910317"/>
              <a:gd name="connsiteY936" fmla="*/ 734149 h 2044133"/>
              <a:gd name="connsiteX937" fmla="*/ 527007 w 1910317"/>
              <a:gd name="connsiteY937" fmla="*/ 765671 h 2044133"/>
              <a:gd name="connsiteX938" fmla="*/ 495484 w 1910317"/>
              <a:gd name="connsiteY938" fmla="*/ 734149 h 2044133"/>
              <a:gd name="connsiteX939" fmla="*/ 527007 w 1910317"/>
              <a:gd name="connsiteY939" fmla="*/ 702627 h 2044133"/>
              <a:gd name="connsiteX940" fmla="*/ 401439 w 1910317"/>
              <a:gd name="connsiteY940" fmla="*/ 702627 h 2044133"/>
              <a:gd name="connsiteX941" fmla="*/ 432962 w 1910317"/>
              <a:gd name="connsiteY941" fmla="*/ 734149 h 2044133"/>
              <a:gd name="connsiteX942" fmla="*/ 401439 w 1910317"/>
              <a:gd name="connsiteY942" fmla="*/ 765671 h 2044133"/>
              <a:gd name="connsiteX943" fmla="*/ 369917 w 1910317"/>
              <a:gd name="connsiteY943" fmla="*/ 734149 h 2044133"/>
              <a:gd name="connsiteX944" fmla="*/ 401439 w 1910317"/>
              <a:gd name="connsiteY944" fmla="*/ 702627 h 2044133"/>
              <a:gd name="connsiteX945" fmla="*/ 282673 w 1910317"/>
              <a:gd name="connsiteY945" fmla="*/ 702627 h 2044133"/>
              <a:gd name="connsiteX946" fmla="*/ 314196 w 1910317"/>
              <a:gd name="connsiteY946" fmla="*/ 734149 h 2044133"/>
              <a:gd name="connsiteX947" fmla="*/ 282673 w 1910317"/>
              <a:gd name="connsiteY947" fmla="*/ 765671 h 2044133"/>
              <a:gd name="connsiteX948" fmla="*/ 251150 w 1910317"/>
              <a:gd name="connsiteY948" fmla="*/ 734149 h 2044133"/>
              <a:gd name="connsiteX949" fmla="*/ 282673 w 1910317"/>
              <a:gd name="connsiteY949" fmla="*/ 702627 h 2044133"/>
              <a:gd name="connsiteX950" fmla="*/ 150289 w 1910317"/>
              <a:gd name="connsiteY950" fmla="*/ 702627 h 2044133"/>
              <a:gd name="connsiteX951" fmla="*/ 181812 w 1910317"/>
              <a:gd name="connsiteY951" fmla="*/ 734149 h 2044133"/>
              <a:gd name="connsiteX952" fmla="*/ 150289 w 1910317"/>
              <a:gd name="connsiteY952" fmla="*/ 765671 h 2044133"/>
              <a:gd name="connsiteX953" fmla="*/ 118766 w 1910317"/>
              <a:gd name="connsiteY953" fmla="*/ 734149 h 2044133"/>
              <a:gd name="connsiteX954" fmla="*/ 150289 w 1910317"/>
              <a:gd name="connsiteY954" fmla="*/ 702627 h 2044133"/>
              <a:gd name="connsiteX955" fmla="*/ 31523 w 1910317"/>
              <a:gd name="connsiteY955" fmla="*/ 702627 h 2044133"/>
              <a:gd name="connsiteX956" fmla="*/ 63045 w 1910317"/>
              <a:gd name="connsiteY956" fmla="*/ 734149 h 2044133"/>
              <a:gd name="connsiteX957" fmla="*/ 31523 w 1910317"/>
              <a:gd name="connsiteY957" fmla="*/ 765671 h 2044133"/>
              <a:gd name="connsiteX958" fmla="*/ 0 w 1910317"/>
              <a:gd name="connsiteY958" fmla="*/ 734149 h 2044133"/>
              <a:gd name="connsiteX959" fmla="*/ 31523 w 1910317"/>
              <a:gd name="connsiteY959" fmla="*/ 702627 h 2044133"/>
              <a:gd name="connsiteX960" fmla="*/ 1878794 w 1910317"/>
              <a:gd name="connsiteY960" fmla="*/ 585522 h 2044133"/>
              <a:gd name="connsiteX961" fmla="*/ 1910317 w 1910317"/>
              <a:gd name="connsiteY961" fmla="*/ 617045 h 2044133"/>
              <a:gd name="connsiteX962" fmla="*/ 1878794 w 1910317"/>
              <a:gd name="connsiteY962" fmla="*/ 648567 h 2044133"/>
              <a:gd name="connsiteX963" fmla="*/ 1847272 w 1910317"/>
              <a:gd name="connsiteY963" fmla="*/ 617045 h 2044133"/>
              <a:gd name="connsiteX964" fmla="*/ 1878794 w 1910317"/>
              <a:gd name="connsiteY964" fmla="*/ 585522 h 2044133"/>
              <a:gd name="connsiteX965" fmla="*/ 1760028 w 1910317"/>
              <a:gd name="connsiteY965" fmla="*/ 585522 h 2044133"/>
              <a:gd name="connsiteX966" fmla="*/ 1791551 w 1910317"/>
              <a:gd name="connsiteY966" fmla="*/ 617045 h 2044133"/>
              <a:gd name="connsiteX967" fmla="*/ 1760028 w 1910317"/>
              <a:gd name="connsiteY967" fmla="*/ 648567 h 2044133"/>
              <a:gd name="connsiteX968" fmla="*/ 1728505 w 1910317"/>
              <a:gd name="connsiteY968" fmla="*/ 617045 h 2044133"/>
              <a:gd name="connsiteX969" fmla="*/ 1760028 w 1910317"/>
              <a:gd name="connsiteY969" fmla="*/ 585522 h 2044133"/>
              <a:gd name="connsiteX970" fmla="*/ 1627644 w 1910317"/>
              <a:gd name="connsiteY970" fmla="*/ 585522 h 2044133"/>
              <a:gd name="connsiteX971" fmla="*/ 1659167 w 1910317"/>
              <a:gd name="connsiteY971" fmla="*/ 617045 h 2044133"/>
              <a:gd name="connsiteX972" fmla="*/ 1627644 w 1910317"/>
              <a:gd name="connsiteY972" fmla="*/ 648567 h 2044133"/>
              <a:gd name="connsiteX973" fmla="*/ 1596121 w 1910317"/>
              <a:gd name="connsiteY973" fmla="*/ 617045 h 2044133"/>
              <a:gd name="connsiteX974" fmla="*/ 1627644 w 1910317"/>
              <a:gd name="connsiteY974" fmla="*/ 585522 h 2044133"/>
              <a:gd name="connsiteX975" fmla="*/ 1508878 w 1910317"/>
              <a:gd name="connsiteY975" fmla="*/ 585522 h 2044133"/>
              <a:gd name="connsiteX976" fmla="*/ 1540400 w 1910317"/>
              <a:gd name="connsiteY976" fmla="*/ 617045 h 2044133"/>
              <a:gd name="connsiteX977" fmla="*/ 1508878 w 1910317"/>
              <a:gd name="connsiteY977" fmla="*/ 648567 h 2044133"/>
              <a:gd name="connsiteX978" fmla="*/ 1477355 w 1910317"/>
              <a:gd name="connsiteY978" fmla="*/ 617045 h 2044133"/>
              <a:gd name="connsiteX979" fmla="*/ 1508878 w 1910317"/>
              <a:gd name="connsiteY979" fmla="*/ 585522 h 2044133"/>
              <a:gd name="connsiteX980" fmla="*/ 1383310 w 1910317"/>
              <a:gd name="connsiteY980" fmla="*/ 585522 h 2044133"/>
              <a:gd name="connsiteX981" fmla="*/ 1414833 w 1910317"/>
              <a:gd name="connsiteY981" fmla="*/ 617045 h 2044133"/>
              <a:gd name="connsiteX982" fmla="*/ 1383310 w 1910317"/>
              <a:gd name="connsiteY982" fmla="*/ 648567 h 2044133"/>
              <a:gd name="connsiteX983" fmla="*/ 1351788 w 1910317"/>
              <a:gd name="connsiteY983" fmla="*/ 617045 h 2044133"/>
              <a:gd name="connsiteX984" fmla="*/ 1383310 w 1910317"/>
              <a:gd name="connsiteY984" fmla="*/ 585522 h 2044133"/>
              <a:gd name="connsiteX985" fmla="*/ 1264544 w 1910317"/>
              <a:gd name="connsiteY985" fmla="*/ 585522 h 2044133"/>
              <a:gd name="connsiteX986" fmla="*/ 1296067 w 1910317"/>
              <a:gd name="connsiteY986" fmla="*/ 617045 h 2044133"/>
              <a:gd name="connsiteX987" fmla="*/ 1264544 w 1910317"/>
              <a:gd name="connsiteY987" fmla="*/ 648567 h 2044133"/>
              <a:gd name="connsiteX988" fmla="*/ 1233021 w 1910317"/>
              <a:gd name="connsiteY988" fmla="*/ 617045 h 2044133"/>
              <a:gd name="connsiteX989" fmla="*/ 1264544 w 1910317"/>
              <a:gd name="connsiteY989" fmla="*/ 585522 h 2044133"/>
              <a:gd name="connsiteX990" fmla="*/ 1132160 w 1910317"/>
              <a:gd name="connsiteY990" fmla="*/ 585522 h 2044133"/>
              <a:gd name="connsiteX991" fmla="*/ 1163683 w 1910317"/>
              <a:gd name="connsiteY991" fmla="*/ 617045 h 2044133"/>
              <a:gd name="connsiteX992" fmla="*/ 1132160 w 1910317"/>
              <a:gd name="connsiteY992" fmla="*/ 648567 h 2044133"/>
              <a:gd name="connsiteX993" fmla="*/ 1100637 w 1910317"/>
              <a:gd name="connsiteY993" fmla="*/ 617045 h 2044133"/>
              <a:gd name="connsiteX994" fmla="*/ 1132160 w 1910317"/>
              <a:gd name="connsiteY994" fmla="*/ 585522 h 2044133"/>
              <a:gd name="connsiteX995" fmla="*/ 1013394 w 1910317"/>
              <a:gd name="connsiteY995" fmla="*/ 585522 h 2044133"/>
              <a:gd name="connsiteX996" fmla="*/ 1044916 w 1910317"/>
              <a:gd name="connsiteY996" fmla="*/ 617045 h 2044133"/>
              <a:gd name="connsiteX997" fmla="*/ 1013394 w 1910317"/>
              <a:gd name="connsiteY997" fmla="*/ 648567 h 2044133"/>
              <a:gd name="connsiteX998" fmla="*/ 981871 w 1910317"/>
              <a:gd name="connsiteY998" fmla="*/ 617045 h 2044133"/>
              <a:gd name="connsiteX999" fmla="*/ 1013394 w 1910317"/>
              <a:gd name="connsiteY999" fmla="*/ 585522 h 2044133"/>
              <a:gd name="connsiteX1000" fmla="*/ 896923 w 1910317"/>
              <a:gd name="connsiteY1000" fmla="*/ 585522 h 2044133"/>
              <a:gd name="connsiteX1001" fmla="*/ 928446 w 1910317"/>
              <a:gd name="connsiteY1001" fmla="*/ 617045 h 2044133"/>
              <a:gd name="connsiteX1002" fmla="*/ 896923 w 1910317"/>
              <a:gd name="connsiteY1002" fmla="*/ 648567 h 2044133"/>
              <a:gd name="connsiteX1003" fmla="*/ 865400 w 1910317"/>
              <a:gd name="connsiteY1003" fmla="*/ 617045 h 2044133"/>
              <a:gd name="connsiteX1004" fmla="*/ 896923 w 1910317"/>
              <a:gd name="connsiteY1004" fmla="*/ 585522 h 2044133"/>
              <a:gd name="connsiteX1005" fmla="*/ 778157 w 1910317"/>
              <a:gd name="connsiteY1005" fmla="*/ 585522 h 2044133"/>
              <a:gd name="connsiteX1006" fmla="*/ 809680 w 1910317"/>
              <a:gd name="connsiteY1006" fmla="*/ 617045 h 2044133"/>
              <a:gd name="connsiteX1007" fmla="*/ 778157 w 1910317"/>
              <a:gd name="connsiteY1007" fmla="*/ 648567 h 2044133"/>
              <a:gd name="connsiteX1008" fmla="*/ 746634 w 1910317"/>
              <a:gd name="connsiteY1008" fmla="*/ 617045 h 2044133"/>
              <a:gd name="connsiteX1009" fmla="*/ 778157 w 1910317"/>
              <a:gd name="connsiteY1009" fmla="*/ 585522 h 2044133"/>
              <a:gd name="connsiteX1010" fmla="*/ 645773 w 1910317"/>
              <a:gd name="connsiteY1010" fmla="*/ 585522 h 2044133"/>
              <a:gd name="connsiteX1011" fmla="*/ 677296 w 1910317"/>
              <a:gd name="connsiteY1011" fmla="*/ 617045 h 2044133"/>
              <a:gd name="connsiteX1012" fmla="*/ 645773 w 1910317"/>
              <a:gd name="connsiteY1012" fmla="*/ 648567 h 2044133"/>
              <a:gd name="connsiteX1013" fmla="*/ 614250 w 1910317"/>
              <a:gd name="connsiteY1013" fmla="*/ 617045 h 2044133"/>
              <a:gd name="connsiteX1014" fmla="*/ 645773 w 1910317"/>
              <a:gd name="connsiteY1014" fmla="*/ 585522 h 2044133"/>
              <a:gd name="connsiteX1015" fmla="*/ 527007 w 1910317"/>
              <a:gd name="connsiteY1015" fmla="*/ 585522 h 2044133"/>
              <a:gd name="connsiteX1016" fmla="*/ 558529 w 1910317"/>
              <a:gd name="connsiteY1016" fmla="*/ 617045 h 2044133"/>
              <a:gd name="connsiteX1017" fmla="*/ 527007 w 1910317"/>
              <a:gd name="connsiteY1017" fmla="*/ 648567 h 2044133"/>
              <a:gd name="connsiteX1018" fmla="*/ 495484 w 1910317"/>
              <a:gd name="connsiteY1018" fmla="*/ 617045 h 2044133"/>
              <a:gd name="connsiteX1019" fmla="*/ 527007 w 1910317"/>
              <a:gd name="connsiteY1019" fmla="*/ 585522 h 2044133"/>
              <a:gd name="connsiteX1020" fmla="*/ 401439 w 1910317"/>
              <a:gd name="connsiteY1020" fmla="*/ 585522 h 2044133"/>
              <a:gd name="connsiteX1021" fmla="*/ 432962 w 1910317"/>
              <a:gd name="connsiteY1021" fmla="*/ 617045 h 2044133"/>
              <a:gd name="connsiteX1022" fmla="*/ 401439 w 1910317"/>
              <a:gd name="connsiteY1022" fmla="*/ 648567 h 2044133"/>
              <a:gd name="connsiteX1023" fmla="*/ 369917 w 1910317"/>
              <a:gd name="connsiteY1023" fmla="*/ 617045 h 2044133"/>
              <a:gd name="connsiteX1024" fmla="*/ 401439 w 1910317"/>
              <a:gd name="connsiteY1024" fmla="*/ 585522 h 2044133"/>
              <a:gd name="connsiteX1025" fmla="*/ 282673 w 1910317"/>
              <a:gd name="connsiteY1025" fmla="*/ 585522 h 2044133"/>
              <a:gd name="connsiteX1026" fmla="*/ 314196 w 1910317"/>
              <a:gd name="connsiteY1026" fmla="*/ 617045 h 2044133"/>
              <a:gd name="connsiteX1027" fmla="*/ 282673 w 1910317"/>
              <a:gd name="connsiteY1027" fmla="*/ 648567 h 2044133"/>
              <a:gd name="connsiteX1028" fmla="*/ 251150 w 1910317"/>
              <a:gd name="connsiteY1028" fmla="*/ 617045 h 2044133"/>
              <a:gd name="connsiteX1029" fmla="*/ 282673 w 1910317"/>
              <a:gd name="connsiteY1029" fmla="*/ 585522 h 2044133"/>
              <a:gd name="connsiteX1030" fmla="*/ 150289 w 1910317"/>
              <a:gd name="connsiteY1030" fmla="*/ 585522 h 2044133"/>
              <a:gd name="connsiteX1031" fmla="*/ 181812 w 1910317"/>
              <a:gd name="connsiteY1031" fmla="*/ 617045 h 2044133"/>
              <a:gd name="connsiteX1032" fmla="*/ 150289 w 1910317"/>
              <a:gd name="connsiteY1032" fmla="*/ 648567 h 2044133"/>
              <a:gd name="connsiteX1033" fmla="*/ 118766 w 1910317"/>
              <a:gd name="connsiteY1033" fmla="*/ 617045 h 2044133"/>
              <a:gd name="connsiteX1034" fmla="*/ 150289 w 1910317"/>
              <a:gd name="connsiteY1034" fmla="*/ 585522 h 2044133"/>
              <a:gd name="connsiteX1035" fmla="*/ 31523 w 1910317"/>
              <a:gd name="connsiteY1035" fmla="*/ 585522 h 2044133"/>
              <a:gd name="connsiteX1036" fmla="*/ 63045 w 1910317"/>
              <a:gd name="connsiteY1036" fmla="*/ 617045 h 2044133"/>
              <a:gd name="connsiteX1037" fmla="*/ 31523 w 1910317"/>
              <a:gd name="connsiteY1037" fmla="*/ 648567 h 2044133"/>
              <a:gd name="connsiteX1038" fmla="*/ 0 w 1910317"/>
              <a:gd name="connsiteY1038" fmla="*/ 617045 h 2044133"/>
              <a:gd name="connsiteX1039" fmla="*/ 31523 w 1910317"/>
              <a:gd name="connsiteY1039" fmla="*/ 585522 h 2044133"/>
              <a:gd name="connsiteX1040" fmla="*/ 1878794 w 1910317"/>
              <a:gd name="connsiteY1040" fmla="*/ 468417 h 2044133"/>
              <a:gd name="connsiteX1041" fmla="*/ 1910317 w 1910317"/>
              <a:gd name="connsiteY1041" fmla="*/ 499940 h 2044133"/>
              <a:gd name="connsiteX1042" fmla="*/ 1878794 w 1910317"/>
              <a:gd name="connsiteY1042" fmla="*/ 531463 h 2044133"/>
              <a:gd name="connsiteX1043" fmla="*/ 1847272 w 1910317"/>
              <a:gd name="connsiteY1043" fmla="*/ 499940 h 2044133"/>
              <a:gd name="connsiteX1044" fmla="*/ 1878794 w 1910317"/>
              <a:gd name="connsiteY1044" fmla="*/ 468417 h 2044133"/>
              <a:gd name="connsiteX1045" fmla="*/ 1760028 w 1910317"/>
              <a:gd name="connsiteY1045" fmla="*/ 468417 h 2044133"/>
              <a:gd name="connsiteX1046" fmla="*/ 1791551 w 1910317"/>
              <a:gd name="connsiteY1046" fmla="*/ 499940 h 2044133"/>
              <a:gd name="connsiteX1047" fmla="*/ 1760028 w 1910317"/>
              <a:gd name="connsiteY1047" fmla="*/ 531463 h 2044133"/>
              <a:gd name="connsiteX1048" fmla="*/ 1728505 w 1910317"/>
              <a:gd name="connsiteY1048" fmla="*/ 499940 h 2044133"/>
              <a:gd name="connsiteX1049" fmla="*/ 1760028 w 1910317"/>
              <a:gd name="connsiteY1049" fmla="*/ 468417 h 2044133"/>
              <a:gd name="connsiteX1050" fmla="*/ 1627644 w 1910317"/>
              <a:gd name="connsiteY1050" fmla="*/ 468417 h 2044133"/>
              <a:gd name="connsiteX1051" fmla="*/ 1659167 w 1910317"/>
              <a:gd name="connsiteY1051" fmla="*/ 499940 h 2044133"/>
              <a:gd name="connsiteX1052" fmla="*/ 1627644 w 1910317"/>
              <a:gd name="connsiteY1052" fmla="*/ 531463 h 2044133"/>
              <a:gd name="connsiteX1053" fmla="*/ 1596121 w 1910317"/>
              <a:gd name="connsiteY1053" fmla="*/ 499940 h 2044133"/>
              <a:gd name="connsiteX1054" fmla="*/ 1627644 w 1910317"/>
              <a:gd name="connsiteY1054" fmla="*/ 468417 h 2044133"/>
              <a:gd name="connsiteX1055" fmla="*/ 1508878 w 1910317"/>
              <a:gd name="connsiteY1055" fmla="*/ 468417 h 2044133"/>
              <a:gd name="connsiteX1056" fmla="*/ 1540400 w 1910317"/>
              <a:gd name="connsiteY1056" fmla="*/ 499940 h 2044133"/>
              <a:gd name="connsiteX1057" fmla="*/ 1508878 w 1910317"/>
              <a:gd name="connsiteY1057" fmla="*/ 531463 h 2044133"/>
              <a:gd name="connsiteX1058" fmla="*/ 1477355 w 1910317"/>
              <a:gd name="connsiteY1058" fmla="*/ 499940 h 2044133"/>
              <a:gd name="connsiteX1059" fmla="*/ 1508878 w 1910317"/>
              <a:gd name="connsiteY1059" fmla="*/ 468417 h 2044133"/>
              <a:gd name="connsiteX1060" fmla="*/ 1383310 w 1910317"/>
              <a:gd name="connsiteY1060" fmla="*/ 468417 h 2044133"/>
              <a:gd name="connsiteX1061" fmla="*/ 1414833 w 1910317"/>
              <a:gd name="connsiteY1061" fmla="*/ 499940 h 2044133"/>
              <a:gd name="connsiteX1062" fmla="*/ 1383310 w 1910317"/>
              <a:gd name="connsiteY1062" fmla="*/ 531463 h 2044133"/>
              <a:gd name="connsiteX1063" fmla="*/ 1351788 w 1910317"/>
              <a:gd name="connsiteY1063" fmla="*/ 499940 h 2044133"/>
              <a:gd name="connsiteX1064" fmla="*/ 1383310 w 1910317"/>
              <a:gd name="connsiteY1064" fmla="*/ 468417 h 2044133"/>
              <a:gd name="connsiteX1065" fmla="*/ 1264544 w 1910317"/>
              <a:gd name="connsiteY1065" fmla="*/ 468417 h 2044133"/>
              <a:gd name="connsiteX1066" fmla="*/ 1296067 w 1910317"/>
              <a:gd name="connsiteY1066" fmla="*/ 499940 h 2044133"/>
              <a:gd name="connsiteX1067" fmla="*/ 1264544 w 1910317"/>
              <a:gd name="connsiteY1067" fmla="*/ 531463 h 2044133"/>
              <a:gd name="connsiteX1068" fmla="*/ 1233021 w 1910317"/>
              <a:gd name="connsiteY1068" fmla="*/ 499940 h 2044133"/>
              <a:gd name="connsiteX1069" fmla="*/ 1264544 w 1910317"/>
              <a:gd name="connsiteY1069" fmla="*/ 468417 h 2044133"/>
              <a:gd name="connsiteX1070" fmla="*/ 1132160 w 1910317"/>
              <a:gd name="connsiteY1070" fmla="*/ 468417 h 2044133"/>
              <a:gd name="connsiteX1071" fmla="*/ 1163683 w 1910317"/>
              <a:gd name="connsiteY1071" fmla="*/ 499940 h 2044133"/>
              <a:gd name="connsiteX1072" fmla="*/ 1132160 w 1910317"/>
              <a:gd name="connsiteY1072" fmla="*/ 531463 h 2044133"/>
              <a:gd name="connsiteX1073" fmla="*/ 1100637 w 1910317"/>
              <a:gd name="connsiteY1073" fmla="*/ 499940 h 2044133"/>
              <a:gd name="connsiteX1074" fmla="*/ 1132160 w 1910317"/>
              <a:gd name="connsiteY1074" fmla="*/ 468417 h 2044133"/>
              <a:gd name="connsiteX1075" fmla="*/ 1013394 w 1910317"/>
              <a:gd name="connsiteY1075" fmla="*/ 468417 h 2044133"/>
              <a:gd name="connsiteX1076" fmla="*/ 1044916 w 1910317"/>
              <a:gd name="connsiteY1076" fmla="*/ 499940 h 2044133"/>
              <a:gd name="connsiteX1077" fmla="*/ 1013394 w 1910317"/>
              <a:gd name="connsiteY1077" fmla="*/ 531463 h 2044133"/>
              <a:gd name="connsiteX1078" fmla="*/ 981871 w 1910317"/>
              <a:gd name="connsiteY1078" fmla="*/ 499940 h 2044133"/>
              <a:gd name="connsiteX1079" fmla="*/ 1013394 w 1910317"/>
              <a:gd name="connsiteY1079" fmla="*/ 468417 h 2044133"/>
              <a:gd name="connsiteX1080" fmla="*/ 896923 w 1910317"/>
              <a:gd name="connsiteY1080" fmla="*/ 468417 h 2044133"/>
              <a:gd name="connsiteX1081" fmla="*/ 928446 w 1910317"/>
              <a:gd name="connsiteY1081" fmla="*/ 499940 h 2044133"/>
              <a:gd name="connsiteX1082" fmla="*/ 896923 w 1910317"/>
              <a:gd name="connsiteY1082" fmla="*/ 531463 h 2044133"/>
              <a:gd name="connsiteX1083" fmla="*/ 865400 w 1910317"/>
              <a:gd name="connsiteY1083" fmla="*/ 499940 h 2044133"/>
              <a:gd name="connsiteX1084" fmla="*/ 896923 w 1910317"/>
              <a:gd name="connsiteY1084" fmla="*/ 468417 h 2044133"/>
              <a:gd name="connsiteX1085" fmla="*/ 778157 w 1910317"/>
              <a:gd name="connsiteY1085" fmla="*/ 468417 h 2044133"/>
              <a:gd name="connsiteX1086" fmla="*/ 809680 w 1910317"/>
              <a:gd name="connsiteY1086" fmla="*/ 499940 h 2044133"/>
              <a:gd name="connsiteX1087" fmla="*/ 778157 w 1910317"/>
              <a:gd name="connsiteY1087" fmla="*/ 531463 h 2044133"/>
              <a:gd name="connsiteX1088" fmla="*/ 746634 w 1910317"/>
              <a:gd name="connsiteY1088" fmla="*/ 499940 h 2044133"/>
              <a:gd name="connsiteX1089" fmla="*/ 778157 w 1910317"/>
              <a:gd name="connsiteY1089" fmla="*/ 468417 h 2044133"/>
              <a:gd name="connsiteX1090" fmla="*/ 645773 w 1910317"/>
              <a:gd name="connsiteY1090" fmla="*/ 468417 h 2044133"/>
              <a:gd name="connsiteX1091" fmla="*/ 677296 w 1910317"/>
              <a:gd name="connsiteY1091" fmla="*/ 499940 h 2044133"/>
              <a:gd name="connsiteX1092" fmla="*/ 645773 w 1910317"/>
              <a:gd name="connsiteY1092" fmla="*/ 531463 h 2044133"/>
              <a:gd name="connsiteX1093" fmla="*/ 614250 w 1910317"/>
              <a:gd name="connsiteY1093" fmla="*/ 499940 h 2044133"/>
              <a:gd name="connsiteX1094" fmla="*/ 645773 w 1910317"/>
              <a:gd name="connsiteY1094" fmla="*/ 468417 h 2044133"/>
              <a:gd name="connsiteX1095" fmla="*/ 527007 w 1910317"/>
              <a:gd name="connsiteY1095" fmla="*/ 468417 h 2044133"/>
              <a:gd name="connsiteX1096" fmla="*/ 558529 w 1910317"/>
              <a:gd name="connsiteY1096" fmla="*/ 499940 h 2044133"/>
              <a:gd name="connsiteX1097" fmla="*/ 527007 w 1910317"/>
              <a:gd name="connsiteY1097" fmla="*/ 531463 h 2044133"/>
              <a:gd name="connsiteX1098" fmla="*/ 495484 w 1910317"/>
              <a:gd name="connsiteY1098" fmla="*/ 499940 h 2044133"/>
              <a:gd name="connsiteX1099" fmla="*/ 527007 w 1910317"/>
              <a:gd name="connsiteY1099" fmla="*/ 468417 h 2044133"/>
              <a:gd name="connsiteX1100" fmla="*/ 401439 w 1910317"/>
              <a:gd name="connsiteY1100" fmla="*/ 468417 h 2044133"/>
              <a:gd name="connsiteX1101" fmla="*/ 432962 w 1910317"/>
              <a:gd name="connsiteY1101" fmla="*/ 499940 h 2044133"/>
              <a:gd name="connsiteX1102" fmla="*/ 401439 w 1910317"/>
              <a:gd name="connsiteY1102" fmla="*/ 531463 h 2044133"/>
              <a:gd name="connsiteX1103" fmla="*/ 369917 w 1910317"/>
              <a:gd name="connsiteY1103" fmla="*/ 499940 h 2044133"/>
              <a:gd name="connsiteX1104" fmla="*/ 401439 w 1910317"/>
              <a:gd name="connsiteY1104" fmla="*/ 468417 h 2044133"/>
              <a:gd name="connsiteX1105" fmla="*/ 282673 w 1910317"/>
              <a:gd name="connsiteY1105" fmla="*/ 468417 h 2044133"/>
              <a:gd name="connsiteX1106" fmla="*/ 314196 w 1910317"/>
              <a:gd name="connsiteY1106" fmla="*/ 499940 h 2044133"/>
              <a:gd name="connsiteX1107" fmla="*/ 282673 w 1910317"/>
              <a:gd name="connsiteY1107" fmla="*/ 531463 h 2044133"/>
              <a:gd name="connsiteX1108" fmla="*/ 251150 w 1910317"/>
              <a:gd name="connsiteY1108" fmla="*/ 499940 h 2044133"/>
              <a:gd name="connsiteX1109" fmla="*/ 282673 w 1910317"/>
              <a:gd name="connsiteY1109" fmla="*/ 468417 h 2044133"/>
              <a:gd name="connsiteX1110" fmla="*/ 150289 w 1910317"/>
              <a:gd name="connsiteY1110" fmla="*/ 468417 h 2044133"/>
              <a:gd name="connsiteX1111" fmla="*/ 181812 w 1910317"/>
              <a:gd name="connsiteY1111" fmla="*/ 499940 h 2044133"/>
              <a:gd name="connsiteX1112" fmla="*/ 150289 w 1910317"/>
              <a:gd name="connsiteY1112" fmla="*/ 531463 h 2044133"/>
              <a:gd name="connsiteX1113" fmla="*/ 118766 w 1910317"/>
              <a:gd name="connsiteY1113" fmla="*/ 499940 h 2044133"/>
              <a:gd name="connsiteX1114" fmla="*/ 150289 w 1910317"/>
              <a:gd name="connsiteY1114" fmla="*/ 468417 h 2044133"/>
              <a:gd name="connsiteX1115" fmla="*/ 31523 w 1910317"/>
              <a:gd name="connsiteY1115" fmla="*/ 468417 h 2044133"/>
              <a:gd name="connsiteX1116" fmla="*/ 63045 w 1910317"/>
              <a:gd name="connsiteY1116" fmla="*/ 499940 h 2044133"/>
              <a:gd name="connsiteX1117" fmla="*/ 31523 w 1910317"/>
              <a:gd name="connsiteY1117" fmla="*/ 531463 h 2044133"/>
              <a:gd name="connsiteX1118" fmla="*/ 0 w 1910317"/>
              <a:gd name="connsiteY1118" fmla="*/ 499940 h 2044133"/>
              <a:gd name="connsiteX1119" fmla="*/ 31523 w 1910317"/>
              <a:gd name="connsiteY1119" fmla="*/ 468417 h 2044133"/>
              <a:gd name="connsiteX1120" fmla="*/ 1878794 w 1910317"/>
              <a:gd name="connsiteY1120" fmla="*/ 351314 h 2044133"/>
              <a:gd name="connsiteX1121" fmla="*/ 1910317 w 1910317"/>
              <a:gd name="connsiteY1121" fmla="*/ 382835 h 2044133"/>
              <a:gd name="connsiteX1122" fmla="*/ 1878794 w 1910317"/>
              <a:gd name="connsiteY1122" fmla="*/ 414358 h 2044133"/>
              <a:gd name="connsiteX1123" fmla="*/ 1847272 w 1910317"/>
              <a:gd name="connsiteY1123" fmla="*/ 382835 h 2044133"/>
              <a:gd name="connsiteX1124" fmla="*/ 1878794 w 1910317"/>
              <a:gd name="connsiteY1124" fmla="*/ 351314 h 2044133"/>
              <a:gd name="connsiteX1125" fmla="*/ 1760028 w 1910317"/>
              <a:gd name="connsiteY1125" fmla="*/ 351314 h 2044133"/>
              <a:gd name="connsiteX1126" fmla="*/ 1791551 w 1910317"/>
              <a:gd name="connsiteY1126" fmla="*/ 382835 h 2044133"/>
              <a:gd name="connsiteX1127" fmla="*/ 1760028 w 1910317"/>
              <a:gd name="connsiteY1127" fmla="*/ 414358 h 2044133"/>
              <a:gd name="connsiteX1128" fmla="*/ 1728505 w 1910317"/>
              <a:gd name="connsiteY1128" fmla="*/ 382835 h 2044133"/>
              <a:gd name="connsiteX1129" fmla="*/ 1760028 w 1910317"/>
              <a:gd name="connsiteY1129" fmla="*/ 351314 h 2044133"/>
              <a:gd name="connsiteX1130" fmla="*/ 1627644 w 1910317"/>
              <a:gd name="connsiteY1130" fmla="*/ 351314 h 2044133"/>
              <a:gd name="connsiteX1131" fmla="*/ 1659167 w 1910317"/>
              <a:gd name="connsiteY1131" fmla="*/ 382835 h 2044133"/>
              <a:gd name="connsiteX1132" fmla="*/ 1627644 w 1910317"/>
              <a:gd name="connsiteY1132" fmla="*/ 414358 h 2044133"/>
              <a:gd name="connsiteX1133" fmla="*/ 1596121 w 1910317"/>
              <a:gd name="connsiteY1133" fmla="*/ 382835 h 2044133"/>
              <a:gd name="connsiteX1134" fmla="*/ 1627644 w 1910317"/>
              <a:gd name="connsiteY1134" fmla="*/ 351314 h 2044133"/>
              <a:gd name="connsiteX1135" fmla="*/ 1508878 w 1910317"/>
              <a:gd name="connsiteY1135" fmla="*/ 351314 h 2044133"/>
              <a:gd name="connsiteX1136" fmla="*/ 1540400 w 1910317"/>
              <a:gd name="connsiteY1136" fmla="*/ 382835 h 2044133"/>
              <a:gd name="connsiteX1137" fmla="*/ 1508878 w 1910317"/>
              <a:gd name="connsiteY1137" fmla="*/ 414358 h 2044133"/>
              <a:gd name="connsiteX1138" fmla="*/ 1477355 w 1910317"/>
              <a:gd name="connsiteY1138" fmla="*/ 382835 h 2044133"/>
              <a:gd name="connsiteX1139" fmla="*/ 1508878 w 1910317"/>
              <a:gd name="connsiteY1139" fmla="*/ 351314 h 2044133"/>
              <a:gd name="connsiteX1140" fmla="*/ 1383310 w 1910317"/>
              <a:gd name="connsiteY1140" fmla="*/ 351314 h 2044133"/>
              <a:gd name="connsiteX1141" fmla="*/ 1414833 w 1910317"/>
              <a:gd name="connsiteY1141" fmla="*/ 382835 h 2044133"/>
              <a:gd name="connsiteX1142" fmla="*/ 1383310 w 1910317"/>
              <a:gd name="connsiteY1142" fmla="*/ 414358 h 2044133"/>
              <a:gd name="connsiteX1143" fmla="*/ 1351788 w 1910317"/>
              <a:gd name="connsiteY1143" fmla="*/ 382835 h 2044133"/>
              <a:gd name="connsiteX1144" fmla="*/ 1383310 w 1910317"/>
              <a:gd name="connsiteY1144" fmla="*/ 351314 h 2044133"/>
              <a:gd name="connsiteX1145" fmla="*/ 1264544 w 1910317"/>
              <a:gd name="connsiteY1145" fmla="*/ 351314 h 2044133"/>
              <a:gd name="connsiteX1146" fmla="*/ 1296067 w 1910317"/>
              <a:gd name="connsiteY1146" fmla="*/ 382835 h 2044133"/>
              <a:gd name="connsiteX1147" fmla="*/ 1264544 w 1910317"/>
              <a:gd name="connsiteY1147" fmla="*/ 414358 h 2044133"/>
              <a:gd name="connsiteX1148" fmla="*/ 1233021 w 1910317"/>
              <a:gd name="connsiteY1148" fmla="*/ 382835 h 2044133"/>
              <a:gd name="connsiteX1149" fmla="*/ 1264544 w 1910317"/>
              <a:gd name="connsiteY1149" fmla="*/ 351314 h 2044133"/>
              <a:gd name="connsiteX1150" fmla="*/ 1132160 w 1910317"/>
              <a:gd name="connsiteY1150" fmla="*/ 351314 h 2044133"/>
              <a:gd name="connsiteX1151" fmla="*/ 1163683 w 1910317"/>
              <a:gd name="connsiteY1151" fmla="*/ 382835 h 2044133"/>
              <a:gd name="connsiteX1152" fmla="*/ 1132160 w 1910317"/>
              <a:gd name="connsiteY1152" fmla="*/ 414358 h 2044133"/>
              <a:gd name="connsiteX1153" fmla="*/ 1100637 w 1910317"/>
              <a:gd name="connsiteY1153" fmla="*/ 382835 h 2044133"/>
              <a:gd name="connsiteX1154" fmla="*/ 1132160 w 1910317"/>
              <a:gd name="connsiteY1154" fmla="*/ 351314 h 2044133"/>
              <a:gd name="connsiteX1155" fmla="*/ 1013394 w 1910317"/>
              <a:gd name="connsiteY1155" fmla="*/ 351314 h 2044133"/>
              <a:gd name="connsiteX1156" fmla="*/ 1044916 w 1910317"/>
              <a:gd name="connsiteY1156" fmla="*/ 382835 h 2044133"/>
              <a:gd name="connsiteX1157" fmla="*/ 1013394 w 1910317"/>
              <a:gd name="connsiteY1157" fmla="*/ 414358 h 2044133"/>
              <a:gd name="connsiteX1158" fmla="*/ 981871 w 1910317"/>
              <a:gd name="connsiteY1158" fmla="*/ 382835 h 2044133"/>
              <a:gd name="connsiteX1159" fmla="*/ 1013394 w 1910317"/>
              <a:gd name="connsiteY1159" fmla="*/ 351314 h 2044133"/>
              <a:gd name="connsiteX1160" fmla="*/ 896923 w 1910317"/>
              <a:gd name="connsiteY1160" fmla="*/ 351314 h 2044133"/>
              <a:gd name="connsiteX1161" fmla="*/ 928446 w 1910317"/>
              <a:gd name="connsiteY1161" fmla="*/ 382835 h 2044133"/>
              <a:gd name="connsiteX1162" fmla="*/ 896923 w 1910317"/>
              <a:gd name="connsiteY1162" fmla="*/ 414358 h 2044133"/>
              <a:gd name="connsiteX1163" fmla="*/ 865400 w 1910317"/>
              <a:gd name="connsiteY1163" fmla="*/ 382835 h 2044133"/>
              <a:gd name="connsiteX1164" fmla="*/ 896923 w 1910317"/>
              <a:gd name="connsiteY1164" fmla="*/ 351314 h 2044133"/>
              <a:gd name="connsiteX1165" fmla="*/ 778157 w 1910317"/>
              <a:gd name="connsiteY1165" fmla="*/ 351314 h 2044133"/>
              <a:gd name="connsiteX1166" fmla="*/ 809680 w 1910317"/>
              <a:gd name="connsiteY1166" fmla="*/ 382835 h 2044133"/>
              <a:gd name="connsiteX1167" fmla="*/ 778157 w 1910317"/>
              <a:gd name="connsiteY1167" fmla="*/ 414358 h 2044133"/>
              <a:gd name="connsiteX1168" fmla="*/ 746634 w 1910317"/>
              <a:gd name="connsiteY1168" fmla="*/ 382835 h 2044133"/>
              <a:gd name="connsiteX1169" fmla="*/ 778157 w 1910317"/>
              <a:gd name="connsiteY1169" fmla="*/ 351314 h 2044133"/>
              <a:gd name="connsiteX1170" fmla="*/ 645773 w 1910317"/>
              <a:gd name="connsiteY1170" fmla="*/ 351314 h 2044133"/>
              <a:gd name="connsiteX1171" fmla="*/ 677296 w 1910317"/>
              <a:gd name="connsiteY1171" fmla="*/ 382835 h 2044133"/>
              <a:gd name="connsiteX1172" fmla="*/ 645773 w 1910317"/>
              <a:gd name="connsiteY1172" fmla="*/ 414358 h 2044133"/>
              <a:gd name="connsiteX1173" fmla="*/ 614250 w 1910317"/>
              <a:gd name="connsiteY1173" fmla="*/ 382835 h 2044133"/>
              <a:gd name="connsiteX1174" fmla="*/ 645773 w 1910317"/>
              <a:gd name="connsiteY1174" fmla="*/ 351314 h 2044133"/>
              <a:gd name="connsiteX1175" fmla="*/ 527007 w 1910317"/>
              <a:gd name="connsiteY1175" fmla="*/ 351314 h 2044133"/>
              <a:gd name="connsiteX1176" fmla="*/ 558529 w 1910317"/>
              <a:gd name="connsiteY1176" fmla="*/ 382835 h 2044133"/>
              <a:gd name="connsiteX1177" fmla="*/ 527007 w 1910317"/>
              <a:gd name="connsiteY1177" fmla="*/ 414358 h 2044133"/>
              <a:gd name="connsiteX1178" fmla="*/ 495484 w 1910317"/>
              <a:gd name="connsiteY1178" fmla="*/ 382835 h 2044133"/>
              <a:gd name="connsiteX1179" fmla="*/ 527007 w 1910317"/>
              <a:gd name="connsiteY1179" fmla="*/ 351314 h 2044133"/>
              <a:gd name="connsiteX1180" fmla="*/ 401439 w 1910317"/>
              <a:gd name="connsiteY1180" fmla="*/ 351314 h 2044133"/>
              <a:gd name="connsiteX1181" fmla="*/ 432962 w 1910317"/>
              <a:gd name="connsiteY1181" fmla="*/ 382835 h 2044133"/>
              <a:gd name="connsiteX1182" fmla="*/ 401439 w 1910317"/>
              <a:gd name="connsiteY1182" fmla="*/ 414358 h 2044133"/>
              <a:gd name="connsiteX1183" fmla="*/ 369917 w 1910317"/>
              <a:gd name="connsiteY1183" fmla="*/ 382835 h 2044133"/>
              <a:gd name="connsiteX1184" fmla="*/ 401439 w 1910317"/>
              <a:gd name="connsiteY1184" fmla="*/ 351314 h 2044133"/>
              <a:gd name="connsiteX1185" fmla="*/ 282673 w 1910317"/>
              <a:gd name="connsiteY1185" fmla="*/ 351314 h 2044133"/>
              <a:gd name="connsiteX1186" fmla="*/ 314196 w 1910317"/>
              <a:gd name="connsiteY1186" fmla="*/ 382835 h 2044133"/>
              <a:gd name="connsiteX1187" fmla="*/ 282673 w 1910317"/>
              <a:gd name="connsiteY1187" fmla="*/ 414358 h 2044133"/>
              <a:gd name="connsiteX1188" fmla="*/ 251150 w 1910317"/>
              <a:gd name="connsiteY1188" fmla="*/ 382835 h 2044133"/>
              <a:gd name="connsiteX1189" fmla="*/ 282673 w 1910317"/>
              <a:gd name="connsiteY1189" fmla="*/ 351314 h 2044133"/>
              <a:gd name="connsiteX1190" fmla="*/ 150289 w 1910317"/>
              <a:gd name="connsiteY1190" fmla="*/ 351314 h 2044133"/>
              <a:gd name="connsiteX1191" fmla="*/ 181812 w 1910317"/>
              <a:gd name="connsiteY1191" fmla="*/ 382835 h 2044133"/>
              <a:gd name="connsiteX1192" fmla="*/ 150289 w 1910317"/>
              <a:gd name="connsiteY1192" fmla="*/ 414358 h 2044133"/>
              <a:gd name="connsiteX1193" fmla="*/ 118766 w 1910317"/>
              <a:gd name="connsiteY1193" fmla="*/ 382835 h 2044133"/>
              <a:gd name="connsiteX1194" fmla="*/ 150289 w 1910317"/>
              <a:gd name="connsiteY1194" fmla="*/ 351314 h 2044133"/>
              <a:gd name="connsiteX1195" fmla="*/ 31523 w 1910317"/>
              <a:gd name="connsiteY1195" fmla="*/ 351314 h 2044133"/>
              <a:gd name="connsiteX1196" fmla="*/ 63045 w 1910317"/>
              <a:gd name="connsiteY1196" fmla="*/ 382835 h 2044133"/>
              <a:gd name="connsiteX1197" fmla="*/ 31523 w 1910317"/>
              <a:gd name="connsiteY1197" fmla="*/ 414358 h 2044133"/>
              <a:gd name="connsiteX1198" fmla="*/ 0 w 1910317"/>
              <a:gd name="connsiteY1198" fmla="*/ 382835 h 2044133"/>
              <a:gd name="connsiteX1199" fmla="*/ 31523 w 1910317"/>
              <a:gd name="connsiteY1199" fmla="*/ 351314 h 2044133"/>
              <a:gd name="connsiteX1200" fmla="*/ 1878794 w 1910317"/>
              <a:gd name="connsiteY1200" fmla="*/ 234209 h 2044133"/>
              <a:gd name="connsiteX1201" fmla="*/ 1910317 w 1910317"/>
              <a:gd name="connsiteY1201" fmla="*/ 265732 h 2044133"/>
              <a:gd name="connsiteX1202" fmla="*/ 1878794 w 1910317"/>
              <a:gd name="connsiteY1202" fmla="*/ 297254 h 2044133"/>
              <a:gd name="connsiteX1203" fmla="*/ 1847272 w 1910317"/>
              <a:gd name="connsiteY1203" fmla="*/ 265732 h 2044133"/>
              <a:gd name="connsiteX1204" fmla="*/ 1878794 w 1910317"/>
              <a:gd name="connsiteY1204" fmla="*/ 234209 h 2044133"/>
              <a:gd name="connsiteX1205" fmla="*/ 1760028 w 1910317"/>
              <a:gd name="connsiteY1205" fmla="*/ 234209 h 2044133"/>
              <a:gd name="connsiteX1206" fmla="*/ 1791551 w 1910317"/>
              <a:gd name="connsiteY1206" fmla="*/ 265732 h 2044133"/>
              <a:gd name="connsiteX1207" fmla="*/ 1760028 w 1910317"/>
              <a:gd name="connsiteY1207" fmla="*/ 297254 h 2044133"/>
              <a:gd name="connsiteX1208" fmla="*/ 1728505 w 1910317"/>
              <a:gd name="connsiteY1208" fmla="*/ 265732 h 2044133"/>
              <a:gd name="connsiteX1209" fmla="*/ 1760028 w 1910317"/>
              <a:gd name="connsiteY1209" fmla="*/ 234209 h 2044133"/>
              <a:gd name="connsiteX1210" fmla="*/ 1627644 w 1910317"/>
              <a:gd name="connsiteY1210" fmla="*/ 234209 h 2044133"/>
              <a:gd name="connsiteX1211" fmla="*/ 1659167 w 1910317"/>
              <a:gd name="connsiteY1211" fmla="*/ 265732 h 2044133"/>
              <a:gd name="connsiteX1212" fmla="*/ 1627644 w 1910317"/>
              <a:gd name="connsiteY1212" fmla="*/ 297254 h 2044133"/>
              <a:gd name="connsiteX1213" fmla="*/ 1596121 w 1910317"/>
              <a:gd name="connsiteY1213" fmla="*/ 265732 h 2044133"/>
              <a:gd name="connsiteX1214" fmla="*/ 1627644 w 1910317"/>
              <a:gd name="connsiteY1214" fmla="*/ 234209 h 2044133"/>
              <a:gd name="connsiteX1215" fmla="*/ 1508878 w 1910317"/>
              <a:gd name="connsiteY1215" fmla="*/ 234209 h 2044133"/>
              <a:gd name="connsiteX1216" fmla="*/ 1540400 w 1910317"/>
              <a:gd name="connsiteY1216" fmla="*/ 265732 h 2044133"/>
              <a:gd name="connsiteX1217" fmla="*/ 1508878 w 1910317"/>
              <a:gd name="connsiteY1217" fmla="*/ 297254 h 2044133"/>
              <a:gd name="connsiteX1218" fmla="*/ 1477355 w 1910317"/>
              <a:gd name="connsiteY1218" fmla="*/ 265732 h 2044133"/>
              <a:gd name="connsiteX1219" fmla="*/ 1508878 w 1910317"/>
              <a:gd name="connsiteY1219" fmla="*/ 234209 h 2044133"/>
              <a:gd name="connsiteX1220" fmla="*/ 1383310 w 1910317"/>
              <a:gd name="connsiteY1220" fmla="*/ 234209 h 2044133"/>
              <a:gd name="connsiteX1221" fmla="*/ 1414833 w 1910317"/>
              <a:gd name="connsiteY1221" fmla="*/ 265732 h 2044133"/>
              <a:gd name="connsiteX1222" fmla="*/ 1383310 w 1910317"/>
              <a:gd name="connsiteY1222" fmla="*/ 297254 h 2044133"/>
              <a:gd name="connsiteX1223" fmla="*/ 1351788 w 1910317"/>
              <a:gd name="connsiteY1223" fmla="*/ 265732 h 2044133"/>
              <a:gd name="connsiteX1224" fmla="*/ 1383310 w 1910317"/>
              <a:gd name="connsiteY1224" fmla="*/ 234209 h 2044133"/>
              <a:gd name="connsiteX1225" fmla="*/ 1264544 w 1910317"/>
              <a:gd name="connsiteY1225" fmla="*/ 234209 h 2044133"/>
              <a:gd name="connsiteX1226" fmla="*/ 1296067 w 1910317"/>
              <a:gd name="connsiteY1226" fmla="*/ 265732 h 2044133"/>
              <a:gd name="connsiteX1227" fmla="*/ 1264544 w 1910317"/>
              <a:gd name="connsiteY1227" fmla="*/ 297254 h 2044133"/>
              <a:gd name="connsiteX1228" fmla="*/ 1233021 w 1910317"/>
              <a:gd name="connsiteY1228" fmla="*/ 265732 h 2044133"/>
              <a:gd name="connsiteX1229" fmla="*/ 1264544 w 1910317"/>
              <a:gd name="connsiteY1229" fmla="*/ 234209 h 2044133"/>
              <a:gd name="connsiteX1230" fmla="*/ 1132160 w 1910317"/>
              <a:gd name="connsiteY1230" fmla="*/ 234209 h 2044133"/>
              <a:gd name="connsiteX1231" fmla="*/ 1163683 w 1910317"/>
              <a:gd name="connsiteY1231" fmla="*/ 265732 h 2044133"/>
              <a:gd name="connsiteX1232" fmla="*/ 1132160 w 1910317"/>
              <a:gd name="connsiteY1232" fmla="*/ 297254 h 2044133"/>
              <a:gd name="connsiteX1233" fmla="*/ 1100637 w 1910317"/>
              <a:gd name="connsiteY1233" fmla="*/ 265732 h 2044133"/>
              <a:gd name="connsiteX1234" fmla="*/ 1132160 w 1910317"/>
              <a:gd name="connsiteY1234" fmla="*/ 234209 h 2044133"/>
              <a:gd name="connsiteX1235" fmla="*/ 1013394 w 1910317"/>
              <a:gd name="connsiteY1235" fmla="*/ 234209 h 2044133"/>
              <a:gd name="connsiteX1236" fmla="*/ 1044916 w 1910317"/>
              <a:gd name="connsiteY1236" fmla="*/ 265732 h 2044133"/>
              <a:gd name="connsiteX1237" fmla="*/ 1013394 w 1910317"/>
              <a:gd name="connsiteY1237" fmla="*/ 297254 h 2044133"/>
              <a:gd name="connsiteX1238" fmla="*/ 981871 w 1910317"/>
              <a:gd name="connsiteY1238" fmla="*/ 265732 h 2044133"/>
              <a:gd name="connsiteX1239" fmla="*/ 1013394 w 1910317"/>
              <a:gd name="connsiteY1239" fmla="*/ 234209 h 2044133"/>
              <a:gd name="connsiteX1240" fmla="*/ 896923 w 1910317"/>
              <a:gd name="connsiteY1240" fmla="*/ 234209 h 2044133"/>
              <a:gd name="connsiteX1241" fmla="*/ 928446 w 1910317"/>
              <a:gd name="connsiteY1241" fmla="*/ 265732 h 2044133"/>
              <a:gd name="connsiteX1242" fmla="*/ 896923 w 1910317"/>
              <a:gd name="connsiteY1242" fmla="*/ 297254 h 2044133"/>
              <a:gd name="connsiteX1243" fmla="*/ 865400 w 1910317"/>
              <a:gd name="connsiteY1243" fmla="*/ 265732 h 2044133"/>
              <a:gd name="connsiteX1244" fmla="*/ 896923 w 1910317"/>
              <a:gd name="connsiteY1244" fmla="*/ 234209 h 2044133"/>
              <a:gd name="connsiteX1245" fmla="*/ 778157 w 1910317"/>
              <a:gd name="connsiteY1245" fmla="*/ 234209 h 2044133"/>
              <a:gd name="connsiteX1246" fmla="*/ 809680 w 1910317"/>
              <a:gd name="connsiteY1246" fmla="*/ 265732 h 2044133"/>
              <a:gd name="connsiteX1247" fmla="*/ 778157 w 1910317"/>
              <a:gd name="connsiteY1247" fmla="*/ 297254 h 2044133"/>
              <a:gd name="connsiteX1248" fmla="*/ 746634 w 1910317"/>
              <a:gd name="connsiteY1248" fmla="*/ 265732 h 2044133"/>
              <a:gd name="connsiteX1249" fmla="*/ 778157 w 1910317"/>
              <a:gd name="connsiteY1249" fmla="*/ 234209 h 2044133"/>
              <a:gd name="connsiteX1250" fmla="*/ 645773 w 1910317"/>
              <a:gd name="connsiteY1250" fmla="*/ 234209 h 2044133"/>
              <a:gd name="connsiteX1251" fmla="*/ 677296 w 1910317"/>
              <a:gd name="connsiteY1251" fmla="*/ 265732 h 2044133"/>
              <a:gd name="connsiteX1252" fmla="*/ 645773 w 1910317"/>
              <a:gd name="connsiteY1252" fmla="*/ 297254 h 2044133"/>
              <a:gd name="connsiteX1253" fmla="*/ 614250 w 1910317"/>
              <a:gd name="connsiteY1253" fmla="*/ 265732 h 2044133"/>
              <a:gd name="connsiteX1254" fmla="*/ 645773 w 1910317"/>
              <a:gd name="connsiteY1254" fmla="*/ 234209 h 2044133"/>
              <a:gd name="connsiteX1255" fmla="*/ 527007 w 1910317"/>
              <a:gd name="connsiteY1255" fmla="*/ 234209 h 2044133"/>
              <a:gd name="connsiteX1256" fmla="*/ 558529 w 1910317"/>
              <a:gd name="connsiteY1256" fmla="*/ 265732 h 2044133"/>
              <a:gd name="connsiteX1257" fmla="*/ 527007 w 1910317"/>
              <a:gd name="connsiteY1257" fmla="*/ 297254 h 2044133"/>
              <a:gd name="connsiteX1258" fmla="*/ 495484 w 1910317"/>
              <a:gd name="connsiteY1258" fmla="*/ 265732 h 2044133"/>
              <a:gd name="connsiteX1259" fmla="*/ 527007 w 1910317"/>
              <a:gd name="connsiteY1259" fmla="*/ 234209 h 2044133"/>
              <a:gd name="connsiteX1260" fmla="*/ 401439 w 1910317"/>
              <a:gd name="connsiteY1260" fmla="*/ 234209 h 2044133"/>
              <a:gd name="connsiteX1261" fmla="*/ 432962 w 1910317"/>
              <a:gd name="connsiteY1261" fmla="*/ 265732 h 2044133"/>
              <a:gd name="connsiteX1262" fmla="*/ 401439 w 1910317"/>
              <a:gd name="connsiteY1262" fmla="*/ 297254 h 2044133"/>
              <a:gd name="connsiteX1263" fmla="*/ 369917 w 1910317"/>
              <a:gd name="connsiteY1263" fmla="*/ 265732 h 2044133"/>
              <a:gd name="connsiteX1264" fmla="*/ 401439 w 1910317"/>
              <a:gd name="connsiteY1264" fmla="*/ 234209 h 2044133"/>
              <a:gd name="connsiteX1265" fmla="*/ 282673 w 1910317"/>
              <a:gd name="connsiteY1265" fmla="*/ 234209 h 2044133"/>
              <a:gd name="connsiteX1266" fmla="*/ 314196 w 1910317"/>
              <a:gd name="connsiteY1266" fmla="*/ 265732 h 2044133"/>
              <a:gd name="connsiteX1267" fmla="*/ 282673 w 1910317"/>
              <a:gd name="connsiteY1267" fmla="*/ 297254 h 2044133"/>
              <a:gd name="connsiteX1268" fmla="*/ 251150 w 1910317"/>
              <a:gd name="connsiteY1268" fmla="*/ 265732 h 2044133"/>
              <a:gd name="connsiteX1269" fmla="*/ 282673 w 1910317"/>
              <a:gd name="connsiteY1269" fmla="*/ 234209 h 2044133"/>
              <a:gd name="connsiteX1270" fmla="*/ 150289 w 1910317"/>
              <a:gd name="connsiteY1270" fmla="*/ 234209 h 2044133"/>
              <a:gd name="connsiteX1271" fmla="*/ 181812 w 1910317"/>
              <a:gd name="connsiteY1271" fmla="*/ 265732 h 2044133"/>
              <a:gd name="connsiteX1272" fmla="*/ 150289 w 1910317"/>
              <a:gd name="connsiteY1272" fmla="*/ 297254 h 2044133"/>
              <a:gd name="connsiteX1273" fmla="*/ 118766 w 1910317"/>
              <a:gd name="connsiteY1273" fmla="*/ 265732 h 2044133"/>
              <a:gd name="connsiteX1274" fmla="*/ 150289 w 1910317"/>
              <a:gd name="connsiteY1274" fmla="*/ 234209 h 2044133"/>
              <a:gd name="connsiteX1275" fmla="*/ 31523 w 1910317"/>
              <a:gd name="connsiteY1275" fmla="*/ 234209 h 2044133"/>
              <a:gd name="connsiteX1276" fmla="*/ 63045 w 1910317"/>
              <a:gd name="connsiteY1276" fmla="*/ 265732 h 2044133"/>
              <a:gd name="connsiteX1277" fmla="*/ 31523 w 1910317"/>
              <a:gd name="connsiteY1277" fmla="*/ 297254 h 2044133"/>
              <a:gd name="connsiteX1278" fmla="*/ 0 w 1910317"/>
              <a:gd name="connsiteY1278" fmla="*/ 265732 h 2044133"/>
              <a:gd name="connsiteX1279" fmla="*/ 31523 w 1910317"/>
              <a:gd name="connsiteY1279" fmla="*/ 234209 h 2044133"/>
              <a:gd name="connsiteX1280" fmla="*/ 1878794 w 1910317"/>
              <a:gd name="connsiteY1280" fmla="*/ 117105 h 2044133"/>
              <a:gd name="connsiteX1281" fmla="*/ 1910317 w 1910317"/>
              <a:gd name="connsiteY1281" fmla="*/ 148628 h 2044133"/>
              <a:gd name="connsiteX1282" fmla="*/ 1878794 w 1910317"/>
              <a:gd name="connsiteY1282" fmla="*/ 180149 h 2044133"/>
              <a:gd name="connsiteX1283" fmla="*/ 1847272 w 1910317"/>
              <a:gd name="connsiteY1283" fmla="*/ 148628 h 2044133"/>
              <a:gd name="connsiteX1284" fmla="*/ 1878794 w 1910317"/>
              <a:gd name="connsiteY1284" fmla="*/ 117105 h 2044133"/>
              <a:gd name="connsiteX1285" fmla="*/ 1760028 w 1910317"/>
              <a:gd name="connsiteY1285" fmla="*/ 117105 h 2044133"/>
              <a:gd name="connsiteX1286" fmla="*/ 1791551 w 1910317"/>
              <a:gd name="connsiteY1286" fmla="*/ 148628 h 2044133"/>
              <a:gd name="connsiteX1287" fmla="*/ 1760028 w 1910317"/>
              <a:gd name="connsiteY1287" fmla="*/ 180149 h 2044133"/>
              <a:gd name="connsiteX1288" fmla="*/ 1728505 w 1910317"/>
              <a:gd name="connsiteY1288" fmla="*/ 148628 h 2044133"/>
              <a:gd name="connsiteX1289" fmla="*/ 1760028 w 1910317"/>
              <a:gd name="connsiteY1289" fmla="*/ 117105 h 2044133"/>
              <a:gd name="connsiteX1290" fmla="*/ 1627644 w 1910317"/>
              <a:gd name="connsiteY1290" fmla="*/ 117105 h 2044133"/>
              <a:gd name="connsiteX1291" fmla="*/ 1659167 w 1910317"/>
              <a:gd name="connsiteY1291" fmla="*/ 148628 h 2044133"/>
              <a:gd name="connsiteX1292" fmla="*/ 1627644 w 1910317"/>
              <a:gd name="connsiteY1292" fmla="*/ 180149 h 2044133"/>
              <a:gd name="connsiteX1293" fmla="*/ 1596121 w 1910317"/>
              <a:gd name="connsiteY1293" fmla="*/ 148628 h 2044133"/>
              <a:gd name="connsiteX1294" fmla="*/ 1627644 w 1910317"/>
              <a:gd name="connsiteY1294" fmla="*/ 117105 h 2044133"/>
              <a:gd name="connsiteX1295" fmla="*/ 1508878 w 1910317"/>
              <a:gd name="connsiteY1295" fmla="*/ 117105 h 2044133"/>
              <a:gd name="connsiteX1296" fmla="*/ 1540400 w 1910317"/>
              <a:gd name="connsiteY1296" fmla="*/ 148628 h 2044133"/>
              <a:gd name="connsiteX1297" fmla="*/ 1508878 w 1910317"/>
              <a:gd name="connsiteY1297" fmla="*/ 180149 h 2044133"/>
              <a:gd name="connsiteX1298" fmla="*/ 1477355 w 1910317"/>
              <a:gd name="connsiteY1298" fmla="*/ 148628 h 2044133"/>
              <a:gd name="connsiteX1299" fmla="*/ 1508878 w 1910317"/>
              <a:gd name="connsiteY1299" fmla="*/ 117105 h 2044133"/>
              <a:gd name="connsiteX1300" fmla="*/ 1383310 w 1910317"/>
              <a:gd name="connsiteY1300" fmla="*/ 117105 h 2044133"/>
              <a:gd name="connsiteX1301" fmla="*/ 1414833 w 1910317"/>
              <a:gd name="connsiteY1301" fmla="*/ 148628 h 2044133"/>
              <a:gd name="connsiteX1302" fmla="*/ 1383310 w 1910317"/>
              <a:gd name="connsiteY1302" fmla="*/ 180149 h 2044133"/>
              <a:gd name="connsiteX1303" fmla="*/ 1351788 w 1910317"/>
              <a:gd name="connsiteY1303" fmla="*/ 148628 h 2044133"/>
              <a:gd name="connsiteX1304" fmla="*/ 1383310 w 1910317"/>
              <a:gd name="connsiteY1304" fmla="*/ 117105 h 2044133"/>
              <a:gd name="connsiteX1305" fmla="*/ 1264544 w 1910317"/>
              <a:gd name="connsiteY1305" fmla="*/ 117105 h 2044133"/>
              <a:gd name="connsiteX1306" fmla="*/ 1296067 w 1910317"/>
              <a:gd name="connsiteY1306" fmla="*/ 148628 h 2044133"/>
              <a:gd name="connsiteX1307" fmla="*/ 1264544 w 1910317"/>
              <a:gd name="connsiteY1307" fmla="*/ 180149 h 2044133"/>
              <a:gd name="connsiteX1308" fmla="*/ 1233021 w 1910317"/>
              <a:gd name="connsiteY1308" fmla="*/ 148628 h 2044133"/>
              <a:gd name="connsiteX1309" fmla="*/ 1264544 w 1910317"/>
              <a:gd name="connsiteY1309" fmla="*/ 117105 h 2044133"/>
              <a:gd name="connsiteX1310" fmla="*/ 1132160 w 1910317"/>
              <a:gd name="connsiteY1310" fmla="*/ 117105 h 2044133"/>
              <a:gd name="connsiteX1311" fmla="*/ 1163683 w 1910317"/>
              <a:gd name="connsiteY1311" fmla="*/ 148628 h 2044133"/>
              <a:gd name="connsiteX1312" fmla="*/ 1132160 w 1910317"/>
              <a:gd name="connsiteY1312" fmla="*/ 180149 h 2044133"/>
              <a:gd name="connsiteX1313" fmla="*/ 1100637 w 1910317"/>
              <a:gd name="connsiteY1313" fmla="*/ 148628 h 2044133"/>
              <a:gd name="connsiteX1314" fmla="*/ 1132160 w 1910317"/>
              <a:gd name="connsiteY1314" fmla="*/ 117105 h 2044133"/>
              <a:gd name="connsiteX1315" fmla="*/ 1013394 w 1910317"/>
              <a:gd name="connsiteY1315" fmla="*/ 117105 h 2044133"/>
              <a:gd name="connsiteX1316" fmla="*/ 1044916 w 1910317"/>
              <a:gd name="connsiteY1316" fmla="*/ 148628 h 2044133"/>
              <a:gd name="connsiteX1317" fmla="*/ 1013394 w 1910317"/>
              <a:gd name="connsiteY1317" fmla="*/ 180149 h 2044133"/>
              <a:gd name="connsiteX1318" fmla="*/ 981871 w 1910317"/>
              <a:gd name="connsiteY1318" fmla="*/ 148628 h 2044133"/>
              <a:gd name="connsiteX1319" fmla="*/ 1013394 w 1910317"/>
              <a:gd name="connsiteY1319" fmla="*/ 117105 h 2044133"/>
              <a:gd name="connsiteX1320" fmla="*/ 896923 w 1910317"/>
              <a:gd name="connsiteY1320" fmla="*/ 117105 h 2044133"/>
              <a:gd name="connsiteX1321" fmla="*/ 928446 w 1910317"/>
              <a:gd name="connsiteY1321" fmla="*/ 148628 h 2044133"/>
              <a:gd name="connsiteX1322" fmla="*/ 896923 w 1910317"/>
              <a:gd name="connsiteY1322" fmla="*/ 180149 h 2044133"/>
              <a:gd name="connsiteX1323" fmla="*/ 865400 w 1910317"/>
              <a:gd name="connsiteY1323" fmla="*/ 148628 h 2044133"/>
              <a:gd name="connsiteX1324" fmla="*/ 896923 w 1910317"/>
              <a:gd name="connsiteY1324" fmla="*/ 117105 h 2044133"/>
              <a:gd name="connsiteX1325" fmla="*/ 778157 w 1910317"/>
              <a:gd name="connsiteY1325" fmla="*/ 117105 h 2044133"/>
              <a:gd name="connsiteX1326" fmla="*/ 809680 w 1910317"/>
              <a:gd name="connsiteY1326" fmla="*/ 148628 h 2044133"/>
              <a:gd name="connsiteX1327" fmla="*/ 778157 w 1910317"/>
              <a:gd name="connsiteY1327" fmla="*/ 180149 h 2044133"/>
              <a:gd name="connsiteX1328" fmla="*/ 746634 w 1910317"/>
              <a:gd name="connsiteY1328" fmla="*/ 148628 h 2044133"/>
              <a:gd name="connsiteX1329" fmla="*/ 778157 w 1910317"/>
              <a:gd name="connsiteY1329" fmla="*/ 117105 h 2044133"/>
              <a:gd name="connsiteX1330" fmla="*/ 645773 w 1910317"/>
              <a:gd name="connsiteY1330" fmla="*/ 117105 h 2044133"/>
              <a:gd name="connsiteX1331" fmla="*/ 677296 w 1910317"/>
              <a:gd name="connsiteY1331" fmla="*/ 148628 h 2044133"/>
              <a:gd name="connsiteX1332" fmla="*/ 645773 w 1910317"/>
              <a:gd name="connsiteY1332" fmla="*/ 180149 h 2044133"/>
              <a:gd name="connsiteX1333" fmla="*/ 614250 w 1910317"/>
              <a:gd name="connsiteY1333" fmla="*/ 148628 h 2044133"/>
              <a:gd name="connsiteX1334" fmla="*/ 645773 w 1910317"/>
              <a:gd name="connsiteY1334" fmla="*/ 117105 h 2044133"/>
              <a:gd name="connsiteX1335" fmla="*/ 527007 w 1910317"/>
              <a:gd name="connsiteY1335" fmla="*/ 117105 h 2044133"/>
              <a:gd name="connsiteX1336" fmla="*/ 558529 w 1910317"/>
              <a:gd name="connsiteY1336" fmla="*/ 148628 h 2044133"/>
              <a:gd name="connsiteX1337" fmla="*/ 527007 w 1910317"/>
              <a:gd name="connsiteY1337" fmla="*/ 180149 h 2044133"/>
              <a:gd name="connsiteX1338" fmla="*/ 495484 w 1910317"/>
              <a:gd name="connsiteY1338" fmla="*/ 148628 h 2044133"/>
              <a:gd name="connsiteX1339" fmla="*/ 527007 w 1910317"/>
              <a:gd name="connsiteY1339" fmla="*/ 117105 h 2044133"/>
              <a:gd name="connsiteX1340" fmla="*/ 401439 w 1910317"/>
              <a:gd name="connsiteY1340" fmla="*/ 117105 h 2044133"/>
              <a:gd name="connsiteX1341" fmla="*/ 432962 w 1910317"/>
              <a:gd name="connsiteY1341" fmla="*/ 148628 h 2044133"/>
              <a:gd name="connsiteX1342" fmla="*/ 401439 w 1910317"/>
              <a:gd name="connsiteY1342" fmla="*/ 180149 h 2044133"/>
              <a:gd name="connsiteX1343" fmla="*/ 369917 w 1910317"/>
              <a:gd name="connsiteY1343" fmla="*/ 148628 h 2044133"/>
              <a:gd name="connsiteX1344" fmla="*/ 401439 w 1910317"/>
              <a:gd name="connsiteY1344" fmla="*/ 117105 h 2044133"/>
              <a:gd name="connsiteX1345" fmla="*/ 282673 w 1910317"/>
              <a:gd name="connsiteY1345" fmla="*/ 117105 h 2044133"/>
              <a:gd name="connsiteX1346" fmla="*/ 314196 w 1910317"/>
              <a:gd name="connsiteY1346" fmla="*/ 148628 h 2044133"/>
              <a:gd name="connsiteX1347" fmla="*/ 282673 w 1910317"/>
              <a:gd name="connsiteY1347" fmla="*/ 180149 h 2044133"/>
              <a:gd name="connsiteX1348" fmla="*/ 251150 w 1910317"/>
              <a:gd name="connsiteY1348" fmla="*/ 148628 h 2044133"/>
              <a:gd name="connsiteX1349" fmla="*/ 282673 w 1910317"/>
              <a:gd name="connsiteY1349" fmla="*/ 117105 h 2044133"/>
              <a:gd name="connsiteX1350" fmla="*/ 150289 w 1910317"/>
              <a:gd name="connsiteY1350" fmla="*/ 117105 h 2044133"/>
              <a:gd name="connsiteX1351" fmla="*/ 181812 w 1910317"/>
              <a:gd name="connsiteY1351" fmla="*/ 148628 h 2044133"/>
              <a:gd name="connsiteX1352" fmla="*/ 150289 w 1910317"/>
              <a:gd name="connsiteY1352" fmla="*/ 180149 h 2044133"/>
              <a:gd name="connsiteX1353" fmla="*/ 118766 w 1910317"/>
              <a:gd name="connsiteY1353" fmla="*/ 148628 h 2044133"/>
              <a:gd name="connsiteX1354" fmla="*/ 150289 w 1910317"/>
              <a:gd name="connsiteY1354" fmla="*/ 117105 h 2044133"/>
              <a:gd name="connsiteX1355" fmla="*/ 31523 w 1910317"/>
              <a:gd name="connsiteY1355" fmla="*/ 117105 h 2044133"/>
              <a:gd name="connsiteX1356" fmla="*/ 63045 w 1910317"/>
              <a:gd name="connsiteY1356" fmla="*/ 148628 h 2044133"/>
              <a:gd name="connsiteX1357" fmla="*/ 31523 w 1910317"/>
              <a:gd name="connsiteY1357" fmla="*/ 180149 h 2044133"/>
              <a:gd name="connsiteX1358" fmla="*/ 0 w 1910317"/>
              <a:gd name="connsiteY1358" fmla="*/ 148628 h 2044133"/>
              <a:gd name="connsiteX1359" fmla="*/ 31523 w 1910317"/>
              <a:gd name="connsiteY1359" fmla="*/ 117105 h 2044133"/>
              <a:gd name="connsiteX1360" fmla="*/ 1878794 w 1910317"/>
              <a:gd name="connsiteY1360" fmla="*/ 0 h 2044133"/>
              <a:gd name="connsiteX1361" fmla="*/ 1910317 w 1910317"/>
              <a:gd name="connsiteY1361" fmla="*/ 31523 h 2044133"/>
              <a:gd name="connsiteX1362" fmla="*/ 1878794 w 1910317"/>
              <a:gd name="connsiteY1362" fmla="*/ 63045 h 2044133"/>
              <a:gd name="connsiteX1363" fmla="*/ 1847272 w 1910317"/>
              <a:gd name="connsiteY1363" fmla="*/ 31523 h 2044133"/>
              <a:gd name="connsiteX1364" fmla="*/ 1878794 w 1910317"/>
              <a:gd name="connsiteY1364" fmla="*/ 0 h 2044133"/>
              <a:gd name="connsiteX1365" fmla="*/ 1760028 w 1910317"/>
              <a:gd name="connsiteY1365" fmla="*/ 0 h 2044133"/>
              <a:gd name="connsiteX1366" fmla="*/ 1791551 w 1910317"/>
              <a:gd name="connsiteY1366" fmla="*/ 31523 h 2044133"/>
              <a:gd name="connsiteX1367" fmla="*/ 1760028 w 1910317"/>
              <a:gd name="connsiteY1367" fmla="*/ 63045 h 2044133"/>
              <a:gd name="connsiteX1368" fmla="*/ 1728505 w 1910317"/>
              <a:gd name="connsiteY1368" fmla="*/ 31523 h 2044133"/>
              <a:gd name="connsiteX1369" fmla="*/ 1760028 w 1910317"/>
              <a:gd name="connsiteY1369" fmla="*/ 0 h 2044133"/>
              <a:gd name="connsiteX1370" fmla="*/ 1627644 w 1910317"/>
              <a:gd name="connsiteY1370" fmla="*/ 0 h 2044133"/>
              <a:gd name="connsiteX1371" fmla="*/ 1659167 w 1910317"/>
              <a:gd name="connsiteY1371" fmla="*/ 31523 h 2044133"/>
              <a:gd name="connsiteX1372" fmla="*/ 1627644 w 1910317"/>
              <a:gd name="connsiteY1372" fmla="*/ 63045 h 2044133"/>
              <a:gd name="connsiteX1373" fmla="*/ 1596121 w 1910317"/>
              <a:gd name="connsiteY1373" fmla="*/ 31523 h 2044133"/>
              <a:gd name="connsiteX1374" fmla="*/ 1627644 w 1910317"/>
              <a:gd name="connsiteY1374" fmla="*/ 0 h 2044133"/>
              <a:gd name="connsiteX1375" fmla="*/ 1508878 w 1910317"/>
              <a:gd name="connsiteY1375" fmla="*/ 0 h 2044133"/>
              <a:gd name="connsiteX1376" fmla="*/ 1540400 w 1910317"/>
              <a:gd name="connsiteY1376" fmla="*/ 31523 h 2044133"/>
              <a:gd name="connsiteX1377" fmla="*/ 1508878 w 1910317"/>
              <a:gd name="connsiteY1377" fmla="*/ 63045 h 2044133"/>
              <a:gd name="connsiteX1378" fmla="*/ 1477355 w 1910317"/>
              <a:gd name="connsiteY1378" fmla="*/ 31523 h 2044133"/>
              <a:gd name="connsiteX1379" fmla="*/ 1508878 w 1910317"/>
              <a:gd name="connsiteY1379" fmla="*/ 0 h 2044133"/>
              <a:gd name="connsiteX1380" fmla="*/ 1383310 w 1910317"/>
              <a:gd name="connsiteY1380" fmla="*/ 0 h 2044133"/>
              <a:gd name="connsiteX1381" fmla="*/ 1414833 w 1910317"/>
              <a:gd name="connsiteY1381" fmla="*/ 31523 h 2044133"/>
              <a:gd name="connsiteX1382" fmla="*/ 1383310 w 1910317"/>
              <a:gd name="connsiteY1382" fmla="*/ 63045 h 2044133"/>
              <a:gd name="connsiteX1383" fmla="*/ 1351788 w 1910317"/>
              <a:gd name="connsiteY1383" fmla="*/ 31523 h 2044133"/>
              <a:gd name="connsiteX1384" fmla="*/ 1383310 w 1910317"/>
              <a:gd name="connsiteY1384" fmla="*/ 0 h 2044133"/>
              <a:gd name="connsiteX1385" fmla="*/ 1264544 w 1910317"/>
              <a:gd name="connsiteY1385" fmla="*/ 0 h 2044133"/>
              <a:gd name="connsiteX1386" fmla="*/ 1296067 w 1910317"/>
              <a:gd name="connsiteY1386" fmla="*/ 31523 h 2044133"/>
              <a:gd name="connsiteX1387" fmla="*/ 1264544 w 1910317"/>
              <a:gd name="connsiteY1387" fmla="*/ 63045 h 2044133"/>
              <a:gd name="connsiteX1388" fmla="*/ 1233021 w 1910317"/>
              <a:gd name="connsiteY1388" fmla="*/ 31523 h 2044133"/>
              <a:gd name="connsiteX1389" fmla="*/ 1264544 w 1910317"/>
              <a:gd name="connsiteY1389" fmla="*/ 0 h 2044133"/>
              <a:gd name="connsiteX1390" fmla="*/ 1132160 w 1910317"/>
              <a:gd name="connsiteY1390" fmla="*/ 0 h 2044133"/>
              <a:gd name="connsiteX1391" fmla="*/ 1163683 w 1910317"/>
              <a:gd name="connsiteY1391" fmla="*/ 31523 h 2044133"/>
              <a:gd name="connsiteX1392" fmla="*/ 1132160 w 1910317"/>
              <a:gd name="connsiteY1392" fmla="*/ 63045 h 2044133"/>
              <a:gd name="connsiteX1393" fmla="*/ 1100637 w 1910317"/>
              <a:gd name="connsiteY1393" fmla="*/ 31523 h 2044133"/>
              <a:gd name="connsiteX1394" fmla="*/ 1132160 w 1910317"/>
              <a:gd name="connsiteY1394" fmla="*/ 0 h 2044133"/>
              <a:gd name="connsiteX1395" fmla="*/ 1013394 w 1910317"/>
              <a:gd name="connsiteY1395" fmla="*/ 0 h 2044133"/>
              <a:gd name="connsiteX1396" fmla="*/ 1044916 w 1910317"/>
              <a:gd name="connsiteY1396" fmla="*/ 31523 h 2044133"/>
              <a:gd name="connsiteX1397" fmla="*/ 1013394 w 1910317"/>
              <a:gd name="connsiteY1397" fmla="*/ 63045 h 2044133"/>
              <a:gd name="connsiteX1398" fmla="*/ 981871 w 1910317"/>
              <a:gd name="connsiteY1398" fmla="*/ 31523 h 2044133"/>
              <a:gd name="connsiteX1399" fmla="*/ 1013394 w 1910317"/>
              <a:gd name="connsiteY1399" fmla="*/ 0 h 2044133"/>
              <a:gd name="connsiteX1400" fmla="*/ 896923 w 1910317"/>
              <a:gd name="connsiteY1400" fmla="*/ 0 h 2044133"/>
              <a:gd name="connsiteX1401" fmla="*/ 928446 w 1910317"/>
              <a:gd name="connsiteY1401" fmla="*/ 31523 h 2044133"/>
              <a:gd name="connsiteX1402" fmla="*/ 896923 w 1910317"/>
              <a:gd name="connsiteY1402" fmla="*/ 63045 h 2044133"/>
              <a:gd name="connsiteX1403" fmla="*/ 865400 w 1910317"/>
              <a:gd name="connsiteY1403" fmla="*/ 31523 h 2044133"/>
              <a:gd name="connsiteX1404" fmla="*/ 896923 w 1910317"/>
              <a:gd name="connsiteY1404" fmla="*/ 0 h 2044133"/>
              <a:gd name="connsiteX1405" fmla="*/ 778157 w 1910317"/>
              <a:gd name="connsiteY1405" fmla="*/ 0 h 2044133"/>
              <a:gd name="connsiteX1406" fmla="*/ 809680 w 1910317"/>
              <a:gd name="connsiteY1406" fmla="*/ 31523 h 2044133"/>
              <a:gd name="connsiteX1407" fmla="*/ 778157 w 1910317"/>
              <a:gd name="connsiteY1407" fmla="*/ 63045 h 2044133"/>
              <a:gd name="connsiteX1408" fmla="*/ 746634 w 1910317"/>
              <a:gd name="connsiteY1408" fmla="*/ 31523 h 2044133"/>
              <a:gd name="connsiteX1409" fmla="*/ 778157 w 1910317"/>
              <a:gd name="connsiteY1409" fmla="*/ 0 h 2044133"/>
              <a:gd name="connsiteX1410" fmla="*/ 645773 w 1910317"/>
              <a:gd name="connsiteY1410" fmla="*/ 0 h 2044133"/>
              <a:gd name="connsiteX1411" fmla="*/ 677296 w 1910317"/>
              <a:gd name="connsiteY1411" fmla="*/ 31523 h 2044133"/>
              <a:gd name="connsiteX1412" fmla="*/ 645773 w 1910317"/>
              <a:gd name="connsiteY1412" fmla="*/ 63045 h 2044133"/>
              <a:gd name="connsiteX1413" fmla="*/ 614250 w 1910317"/>
              <a:gd name="connsiteY1413" fmla="*/ 31523 h 2044133"/>
              <a:gd name="connsiteX1414" fmla="*/ 645773 w 1910317"/>
              <a:gd name="connsiteY1414" fmla="*/ 0 h 2044133"/>
              <a:gd name="connsiteX1415" fmla="*/ 527007 w 1910317"/>
              <a:gd name="connsiteY1415" fmla="*/ 0 h 2044133"/>
              <a:gd name="connsiteX1416" fmla="*/ 558529 w 1910317"/>
              <a:gd name="connsiteY1416" fmla="*/ 31523 h 2044133"/>
              <a:gd name="connsiteX1417" fmla="*/ 527007 w 1910317"/>
              <a:gd name="connsiteY1417" fmla="*/ 63045 h 2044133"/>
              <a:gd name="connsiteX1418" fmla="*/ 495484 w 1910317"/>
              <a:gd name="connsiteY1418" fmla="*/ 31523 h 2044133"/>
              <a:gd name="connsiteX1419" fmla="*/ 527007 w 1910317"/>
              <a:gd name="connsiteY1419" fmla="*/ 0 h 2044133"/>
              <a:gd name="connsiteX1420" fmla="*/ 401439 w 1910317"/>
              <a:gd name="connsiteY1420" fmla="*/ 0 h 2044133"/>
              <a:gd name="connsiteX1421" fmla="*/ 432962 w 1910317"/>
              <a:gd name="connsiteY1421" fmla="*/ 31523 h 2044133"/>
              <a:gd name="connsiteX1422" fmla="*/ 401439 w 1910317"/>
              <a:gd name="connsiteY1422" fmla="*/ 63045 h 2044133"/>
              <a:gd name="connsiteX1423" fmla="*/ 369917 w 1910317"/>
              <a:gd name="connsiteY1423" fmla="*/ 31523 h 2044133"/>
              <a:gd name="connsiteX1424" fmla="*/ 401439 w 1910317"/>
              <a:gd name="connsiteY1424" fmla="*/ 0 h 2044133"/>
              <a:gd name="connsiteX1425" fmla="*/ 282673 w 1910317"/>
              <a:gd name="connsiteY1425" fmla="*/ 0 h 2044133"/>
              <a:gd name="connsiteX1426" fmla="*/ 314196 w 1910317"/>
              <a:gd name="connsiteY1426" fmla="*/ 31523 h 2044133"/>
              <a:gd name="connsiteX1427" fmla="*/ 282673 w 1910317"/>
              <a:gd name="connsiteY1427" fmla="*/ 63045 h 2044133"/>
              <a:gd name="connsiteX1428" fmla="*/ 251150 w 1910317"/>
              <a:gd name="connsiteY1428" fmla="*/ 31523 h 2044133"/>
              <a:gd name="connsiteX1429" fmla="*/ 282673 w 1910317"/>
              <a:gd name="connsiteY1429" fmla="*/ 0 h 2044133"/>
              <a:gd name="connsiteX1430" fmla="*/ 150289 w 1910317"/>
              <a:gd name="connsiteY1430" fmla="*/ 0 h 2044133"/>
              <a:gd name="connsiteX1431" fmla="*/ 181812 w 1910317"/>
              <a:gd name="connsiteY1431" fmla="*/ 31523 h 2044133"/>
              <a:gd name="connsiteX1432" fmla="*/ 150289 w 1910317"/>
              <a:gd name="connsiteY1432" fmla="*/ 63045 h 2044133"/>
              <a:gd name="connsiteX1433" fmla="*/ 118766 w 1910317"/>
              <a:gd name="connsiteY1433" fmla="*/ 31523 h 2044133"/>
              <a:gd name="connsiteX1434" fmla="*/ 150289 w 1910317"/>
              <a:gd name="connsiteY1434" fmla="*/ 0 h 2044133"/>
              <a:gd name="connsiteX1435" fmla="*/ 31523 w 1910317"/>
              <a:gd name="connsiteY1435" fmla="*/ 0 h 2044133"/>
              <a:gd name="connsiteX1436" fmla="*/ 63045 w 1910317"/>
              <a:gd name="connsiteY1436" fmla="*/ 31523 h 2044133"/>
              <a:gd name="connsiteX1437" fmla="*/ 31523 w 1910317"/>
              <a:gd name="connsiteY1437" fmla="*/ 63045 h 2044133"/>
              <a:gd name="connsiteX1438" fmla="*/ 0 w 1910317"/>
              <a:gd name="connsiteY1438" fmla="*/ 31523 h 2044133"/>
              <a:gd name="connsiteX1439" fmla="*/ 31523 w 1910317"/>
              <a:gd name="connsiteY1439" fmla="*/ 0 h 2044133"/>
            </a:gdLst>
            <a:ahLst/>
            <a:cxnLst/>
            <a:rect l="l" t="t" r="r" b="b"/>
            <a:pathLst>
              <a:path w="1910317" h="2044133">
                <a:moveTo>
                  <a:pt x="1878794" y="1981089"/>
                </a:moveTo>
                <a:cubicBezTo>
                  <a:pt x="1896205" y="1981089"/>
                  <a:pt x="1910317" y="1995201"/>
                  <a:pt x="1910317" y="2012610"/>
                </a:cubicBezTo>
                <a:cubicBezTo>
                  <a:pt x="1910317" y="2030021"/>
                  <a:pt x="1896205" y="2044133"/>
                  <a:pt x="1878794" y="2044133"/>
                </a:cubicBezTo>
                <a:cubicBezTo>
                  <a:pt x="1861385" y="2044133"/>
                  <a:pt x="1847272" y="2030021"/>
                  <a:pt x="1847272" y="2012610"/>
                </a:cubicBezTo>
                <a:cubicBezTo>
                  <a:pt x="1847272" y="1995201"/>
                  <a:pt x="1861385" y="1981089"/>
                  <a:pt x="1878794" y="1981089"/>
                </a:cubicBezTo>
                <a:close/>
                <a:moveTo>
                  <a:pt x="1760028" y="1981089"/>
                </a:moveTo>
                <a:cubicBezTo>
                  <a:pt x="1777437" y="1981089"/>
                  <a:pt x="1791551" y="1995201"/>
                  <a:pt x="1791551" y="2012610"/>
                </a:cubicBezTo>
                <a:cubicBezTo>
                  <a:pt x="1791551" y="2030021"/>
                  <a:pt x="1777437" y="2044133"/>
                  <a:pt x="1760028" y="2044133"/>
                </a:cubicBezTo>
                <a:cubicBezTo>
                  <a:pt x="1742618" y="2044133"/>
                  <a:pt x="1728505" y="2030021"/>
                  <a:pt x="1728505" y="2012610"/>
                </a:cubicBezTo>
                <a:cubicBezTo>
                  <a:pt x="1728505" y="1995201"/>
                  <a:pt x="1742618" y="1981089"/>
                  <a:pt x="1760028" y="1981089"/>
                </a:cubicBezTo>
                <a:close/>
                <a:moveTo>
                  <a:pt x="1627644" y="1981089"/>
                </a:moveTo>
                <a:cubicBezTo>
                  <a:pt x="1645054" y="1981089"/>
                  <a:pt x="1659167" y="1995201"/>
                  <a:pt x="1659167" y="2012610"/>
                </a:cubicBezTo>
                <a:cubicBezTo>
                  <a:pt x="1659167" y="2030021"/>
                  <a:pt x="1645054" y="2044133"/>
                  <a:pt x="1627644" y="2044133"/>
                </a:cubicBezTo>
                <a:cubicBezTo>
                  <a:pt x="1610235" y="2044133"/>
                  <a:pt x="1596121" y="2030021"/>
                  <a:pt x="1596121" y="2012610"/>
                </a:cubicBezTo>
                <a:cubicBezTo>
                  <a:pt x="1596121" y="1995201"/>
                  <a:pt x="1610235" y="1981089"/>
                  <a:pt x="1627644" y="1981089"/>
                </a:cubicBezTo>
                <a:close/>
                <a:moveTo>
                  <a:pt x="1508878" y="1981089"/>
                </a:moveTo>
                <a:cubicBezTo>
                  <a:pt x="1526287" y="1981089"/>
                  <a:pt x="1540400" y="1995201"/>
                  <a:pt x="1540400" y="2012610"/>
                </a:cubicBezTo>
                <a:cubicBezTo>
                  <a:pt x="1540400" y="2030021"/>
                  <a:pt x="1526287" y="2044133"/>
                  <a:pt x="1508878" y="2044133"/>
                </a:cubicBezTo>
                <a:cubicBezTo>
                  <a:pt x="1491467" y="2044133"/>
                  <a:pt x="1477355" y="2030021"/>
                  <a:pt x="1477355" y="2012610"/>
                </a:cubicBezTo>
                <a:cubicBezTo>
                  <a:pt x="1477355" y="1995201"/>
                  <a:pt x="1491467" y="1981089"/>
                  <a:pt x="1508878" y="1981089"/>
                </a:cubicBezTo>
                <a:close/>
                <a:moveTo>
                  <a:pt x="1383310" y="1981089"/>
                </a:moveTo>
                <a:cubicBezTo>
                  <a:pt x="1400721" y="1981089"/>
                  <a:pt x="1414833" y="1995201"/>
                  <a:pt x="1414833" y="2012610"/>
                </a:cubicBezTo>
                <a:cubicBezTo>
                  <a:pt x="1414833" y="2030021"/>
                  <a:pt x="1400721" y="2044133"/>
                  <a:pt x="1383310" y="2044133"/>
                </a:cubicBezTo>
                <a:cubicBezTo>
                  <a:pt x="1365901" y="2044133"/>
                  <a:pt x="1351788" y="2030021"/>
                  <a:pt x="1351788" y="2012610"/>
                </a:cubicBezTo>
                <a:cubicBezTo>
                  <a:pt x="1351788" y="1995201"/>
                  <a:pt x="1365901" y="1981089"/>
                  <a:pt x="1383310" y="1981089"/>
                </a:cubicBezTo>
                <a:close/>
                <a:moveTo>
                  <a:pt x="1264544" y="1981089"/>
                </a:moveTo>
                <a:cubicBezTo>
                  <a:pt x="1281953" y="1981089"/>
                  <a:pt x="1296067" y="1995201"/>
                  <a:pt x="1296067" y="2012610"/>
                </a:cubicBezTo>
                <a:cubicBezTo>
                  <a:pt x="1296067" y="2030021"/>
                  <a:pt x="1281953" y="2044133"/>
                  <a:pt x="1264544" y="2044133"/>
                </a:cubicBezTo>
                <a:cubicBezTo>
                  <a:pt x="1247134" y="2044133"/>
                  <a:pt x="1233021" y="2030021"/>
                  <a:pt x="1233021" y="2012610"/>
                </a:cubicBezTo>
                <a:cubicBezTo>
                  <a:pt x="1233021" y="1995201"/>
                  <a:pt x="1247134" y="1981089"/>
                  <a:pt x="1264544" y="1981089"/>
                </a:cubicBezTo>
                <a:close/>
                <a:moveTo>
                  <a:pt x="1132160" y="1981089"/>
                </a:moveTo>
                <a:cubicBezTo>
                  <a:pt x="1149570" y="1981089"/>
                  <a:pt x="1163683" y="1995201"/>
                  <a:pt x="1163683" y="2012610"/>
                </a:cubicBezTo>
                <a:cubicBezTo>
                  <a:pt x="1163683" y="2030021"/>
                  <a:pt x="1149570" y="2044133"/>
                  <a:pt x="1132160" y="2044133"/>
                </a:cubicBezTo>
                <a:cubicBezTo>
                  <a:pt x="1114751" y="2044133"/>
                  <a:pt x="1100637" y="2030021"/>
                  <a:pt x="1100637" y="2012610"/>
                </a:cubicBezTo>
                <a:cubicBezTo>
                  <a:pt x="1100637" y="1995201"/>
                  <a:pt x="1114751" y="1981089"/>
                  <a:pt x="1132160" y="1981089"/>
                </a:cubicBezTo>
                <a:close/>
                <a:moveTo>
                  <a:pt x="1013394" y="1981089"/>
                </a:moveTo>
                <a:cubicBezTo>
                  <a:pt x="1030803" y="1981089"/>
                  <a:pt x="1044916" y="1995201"/>
                  <a:pt x="1044916" y="2012610"/>
                </a:cubicBezTo>
                <a:cubicBezTo>
                  <a:pt x="1044916" y="2030021"/>
                  <a:pt x="1030803" y="2044133"/>
                  <a:pt x="1013394" y="2044133"/>
                </a:cubicBezTo>
                <a:cubicBezTo>
                  <a:pt x="995983" y="2044133"/>
                  <a:pt x="981871" y="2030021"/>
                  <a:pt x="981871" y="2012610"/>
                </a:cubicBezTo>
                <a:cubicBezTo>
                  <a:pt x="981871" y="1995201"/>
                  <a:pt x="995983" y="1981089"/>
                  <a:pt x="1013394" y="1981089"/>
                </a:cubicBezTo>
                <a:close/>
                <a:moveTo>
                  <a:pt x="896923" y="1981089"/>
                </a:moveTo>
                <a:cubicBezTo>
                  <a:pt x="914334" y="1981089"/>
                  <a:pt x="928446" y="1995201"/>
                  <a:pt x="928446" y="2012610"/>
                </a:cubicBezTo>
                <a:cubicBezTo>
                  <a:pt x="928446" y="2030021"/>
                  <a:pt x="914334" y="2044133"/>
                  <a:pt x="896923" y="2044133"/>
                </a:cubicBezTo>
                <a:cubicBezTo>
                  <a:pt x="879514" y="2044133"/>
                  <a:pt x="865400" y="2030021"/>
                  <a:pt x="865400" y="2012610"/>
                </a:cubicBezTo>
                <a:cubicBezTo>
                  <a:pt x="865400" y="1995201"/>
                  <a:pt x="879514" y="1981089"/>
                  <a:pt x="896923" y="1981089"/>
                </a:cubicBezTo>
                <a:close/>
                <a:moveTo>
                  <a:pt x="778157" y="1981089"/>
                </a:moveTo>
                <a:cubicBezTo>
                  <a:pt x="795566" y="1981089"/>
                  <a:pt x="809680" y="1995201"/>
                  <a:pt x="809680" y="2012610"/>
                </a:cubicBezTo>
                <a:cubicBezTo>
                  <a:pt x="809680" y="2030021"/>
                  <a:pt x="795566" y="2044133"/>
                  <a:pt x="778157" y="2044133"/>
                </a:cubicBezTo>
                <a:cubicBezTo>
                  <a:pt x="760747" y="2044133"/>
                  <a:pt x="746634" y="2030021"/>
                  <a:pt x="746634" y="2012610"/>
                </a:cubicBezTo>
                <a:cubicBezTo>
                  <a:pt x="746634" y="1995201"/>
                  <a:pt x="760747" y="1981089"/>
                  <a:pt x="778157" y="1981089"/>
                </a:cubicBezTo>
                <a:close/>
                <a:moveTo>
                  <a:pt x="645773" y="1981089"/>
                </a:moveTo>
                <a:cubicBezTo>
                  <a:pt x="663183" y="1981089"/>
                  <a:pt x="677296" y="1995201"/>
                  <a:pt x="677296" y="2012610"/>
                </a:cubicBezTo>
                <a:cubicBezTo>
                  <a:pt x="677296" y="2030021"/>
                  <a:pt x="663183" y="2044133"/>
                  <a:pt x="645773" y="2044133"/>
                </a:cubicBezTo>
                <a:cubicBezTo>
                  <a:pt x="628364" y="2044133"/>
                  <a:pt x="614250" y="2030021"/>
                  <a:pt x="614250" y="2012610"/>
                </a:cubicBezTo>
                <a:cubicBezTo>
                  <a:pt x="614250" y="1995201"/>
                  <a:pt x="628364" y="1981089"/>
                  <a:pt x="645773" y="1981089"/>
                </a:cubicBezTo>
                <a:close/>
                <a:moveTo>
                  <a:pt x="527007" y="1981089"/>
                </a:moveTo>
                <a:cubicBezTo>
                  <a:pt x="544416" y="1981089"/>
                  <a:pt x="558529" y="1995201"/>
                  <a:pt x="558529" y="2012610"/>
                </a:cubicBezTo>
                <a:cubicBezTo>
                  <a:pt x="558529" y="2030021"/>
                  <a:pt x="544416" y="2044133"/>
                  <a:pt x="527007" y="2044133"/>
                </a:cubicBezTo>
                <a:cubicBezTo>
                  <a:pt x="509596" y="2044133"/>
                  <a:pt x="495484" y="2030021"/>
                  <a:pt x="495484" y="2012610"/>
                </a:cubicBezTo>
                <a:cubicBezTo>
                  <a:pt x="495484" y="1995201"/>
                  <a:pt x="509596" y="1981089"/>
                  <a:pt x="527007" y="1981089"/>
                </a:cubicBezTo>
                <a:close/>
                <a:moveTo>
                  <a:pt x="401439" y="1981089"/>
                </a:moveTo>
                <a:cubicBezTo>
                  <a:pt x="418850" y="1981089"/>
                  <a:pt x="432962" y="1995201"/>
                  <a:pt x="432962" y="2012610"/>
                </a:cubicBezTo>
                <a:cubicBezTo>
                  <a:pt x="432962" y="2030021"/>
                  <a:pt x="418850" y="2044133"/>
                  <a:pt x="401439" y="2044133"/>
                </a:cubicBezTo>
                <a:cubicBezTo>
                  <a:pt x="384030" y="2044133"/>
                  <a:pt x="369917" y="2030021"/>
                  <a:pt x="369917" y="2012610"/>
                </a:cubicBezTo>
                <a:cubicBezTo>
                  <a:pt x="369917" y="1995201"/>
                  <a:pt x="384030" y="1981089"/>
                  <a:pt x="401439" y="1981089"/>
                </a:cubicBezTo>
                <a:close/>
                <a:moveTo>
                  <a:pt x="282673" y="1981089"/>
                </a:moveTo>
                <a:cubicBezTo>
                  <a:pt x="300082" y="1981089"/>
                  <a:pt x="314196" y="1995201"/>
                  <a:pt x="314196" y="2012610"/>
                </a:cubicBezTo>
                <a:cubicBezTo>
                  <a:pt x="314196" y="2030021"/>
                  <a:pt x="300082" y="2044133"/>
                  <a:pt x="282673" y="2044133"/>
                </a:cubicBezTo>
                <a:cubicBezTo>
                  <a:pt x="265263" y="2044133"/>
                  <a:pt x="251150" y="2030021"/>
                  <a:pt x="251150" y="2012610"/>
                </a:cubicBezTo>
                <a:cubicBezTo>
                  <a:pt x="251150" y="1995201"/>
                  <a:pt x="265263" y="1981089"/>
                  <a:pt x="282673" y="1981089"/>
                </a:cubicBezTo>
                <a:close/>
                <a:moveTo>
                  <a:pt x="150289" y="1981089"/>
                </a:moveTo>
                <a:cubicBezTo>
                  <a:pt x="167699" y="1981089"/>
                  <a:pt x="181812" y="1995201"/>
                  <a:pt x="181812" y="2012610"/>
                </a:cubicBezTo>
                <a:cubicBezTo>
                  <a:pt x="181812" y="2030021"/>
                  <a:pt x="167699" y="2044133"/>
                  <a:pt x="150289" y="2044133"/>
                </a:cubicBezTo>
                <a:cubicBezTo>
                  <a:pt x="132880" y="2044133"/>
                  <a:pt x="118766" y="2030021"/>
                  <a:pt x="118766" y="2012610"/>
                </a:cubicBezTo>
                <a:cubicBezTo>
                  <a:pt x="118766" y="1995201"/>
                  <a:pt x="132880" y="1981089"/>
                  <a:pt x="150289" y="1981089"/>
                </a:cubicBezTo>
                <a:close/>
                <a:moveTo>
                  <a:pt x="31523" y="1981089"/>
                </a:moveTo>
                <a:cubicBezTo>
                  <a:pt x="48932" y="1981089"/>
                  <a:pt x="63045" y="1995201"/>
                  <a:pt x="63045" y="2012610"/>
                </a:cubicBezTo>
                <a:cubicBezTo>
                  <a:pt x="63045" y="2030021"/>
                  <a:pt x="48932" y="2044133"/>
                  <a:pt x="31523" y="2044133"/>
                </a:cubicBezTo>
                <a:cubicBezTo>
                  <a:pt x="14112" y="2044133"/>
                  <a:pt x="0" y="2030021"/>
                  <a:pt x="0" y="2012610"/>
                </a:cubicBezTo>
                <a:cubicBezTo>
                  <a:pt x="0" y="1995201"/>
                  <a:pt x="14112" y="1981089"/>
                  <a:pt x="31523" y="1981089"/>
                </a:cubicBezTo>
                <a:close/>
                <a:moveTo>
                  <a:pt x="1878794" y="1863985"/>
                </a:moveTo>
                <a:cubicBezTo>
                  <a:pt x="1896205" y="1863985"/>
                  <a:pt x="1910317" y="1878098"/>
                  <a:pt x="1910317" y="1895507"/>
                </a:cubicBezTo>
                <a:cubicBezTo>
                  <a:pt x="1910317" y="1912917"/>
                  <a:pt x="1896205" y="1927029"/>
                  <a:pt x="1878794" y="1927029"/>
                </a:cubicBezTo>
                <a:cubicBezTo>
                  <a:pt x="1861385" y="1927029"/>
                  <a:pt x="1847272" y="1912917"/>
                  <a:pt x="1847272" y="1895507"/>
                </a:cubicBezTo>
                <a:cubicBezTo>
                  <a:pt x="1847272" y="1878098"/>
                  <a:pt x="1861385" y="1863985"/>
                  <a:pt x="1878794" y="1863985"/>
                </a:cubicBezTo>
                <a:close/>
                <a:moveTo>
                  <a:pt x="1760028" y="1863985"/>
                </a:moveTo>
                <a:cubicBezTo>
                  <a:pt x="1777437" y="1863985"/>
                  <a:pt x="1791551" y="1878098"/>
                  <a:pt x="1791551" y="1895507"/>
                </a:cubicBezTo>
                <a:cubicBezTo>
                  <a:pt x="1791551" y="1912917"/>
                  <a:pt x="1777437" y="1927029"/>
                  <a:pt x="1760028" y="1927029"/>
                </a:cubicBezTo>
                <a:cubicBezTo>
                  <a:pt x="1742618" y="1927029"/>
                  <a:pt x="1728505" y="1912917"/>
                  <a:pt x="1728505" y="1895507"/>
                </a:cubicBezTo>
                <a:cubicBezTo>
                  <a:pt x="1728505" y="1878098"/>
                  <a:pt x="1742618" y="1863985"/>
                  <a:pt x="1760028" y="1863985"/>
                </a:cubicBezTo>
                <a:close/>
                <a:moveTo>
                  <a:pt x="1627644" y="1863985"/>
                </a:moveTo>
                <a:cubicBezTo>
                  <a:pt x="1645054" y="1863985"/>
                  <a:pt x="1659167" y="1878098"/>
                  <a:pt x="1659167" y="1895507"/>
                </a:cubicBezTo>
                <a:cubicBezTo>
                  <a:pt x="1659167" y="1912917"/>
                  <a:pt x="1645054" y="1927029"/>
                  <a:pt x="1627644" y="1927029"/>
                </a:cubicBezTo>
                <a:cubicBezTo>
                  <a:pt x="1610235" y="1927029"/>
                  <a:pt x="1596121" y="1912917"/>
                  <a:pt x="1596121" y="1895507"/>
                </a:cubicBezTo>
                <a:cubicBezTo>
                  <a:pt x="1596121" y="1878098"/>
                  <a:pt x="1610235" y="1863985"/>
                  <a:pt x="1627644" y="1863985"/>
                </a:cubicBezTo>
                <a:close/>
                <a:moveTo>
                  <a:pt x="1508878" y="1863985"/>
                </a:moveTo>
                <a:cubicBezTo>
                  <a:pt x="1526287" y="1863985"/>
                  <a:pt x="1540400" y="1878098"/>
                  <a:pt x="1540400" y="1895507"/>
                </a:cubicBezTo>
                <a:cubicBezTo>
                  <a:pt x="1540400" y="1912917"/>
                  <a:pt x="1526287" y="1927029"/>
                  <a:pt x="1508878" y="1927029"/>
                </a:cubicBezTo>
                <a:cubicBezTo>
                  <a:pt x="1491467" y="1927029"/>
                  <a:pt x="1477355" y="1912917"/>
                  <a:pt x="1477355" y="1895507"/>
                </a:cubicBezTo>
                <a:cubicBezTo>
                  <a:pt x="1477355" y="1878098"/>
                  <a:pt x="1491467" y="1863985"/>
                  <a:pt x="1508878" y="1863985"/>
                </a:cubicBezTo>
                <a:close/>
                <a:moveTo>
                  <a:pt x="1383310" y="1863985"/>
                </a:moveTo>
                <a:cubicBezTo>
                  <a:pt x="1400721" y="1863985"/>
                  <a:pt x="1414833" y="1878098"/>
                  <a:pt x="1414833" y="1895507"/>
                </a:cubicBezTo>
                <a:cubicBezTo>
                  <a:pt x="1414833" y="1912917"/>
                  <a:pt x="1400721" y="1927029"/>
                  <a:pt x="1383310" y="1927029"/>
                </a:cubicBezTo>
                <a:cubicBezTo>
                  <a:pt x="1365901" y="1927029"/>
                  <a:pt x="1351788" y="1912917"/>
                  <a:pt x="1351788" y="1895507"/>
                </a:cubicBezTo>
                <a:cubicBezTo>
                  <a:pt x="1351788" y="1878098"/>
                  <a:pt x="1365901" y="1863985"/>
                  <a:pt x="1383310" y="1863985"/>
                </a:cubicBezTo>
                <a:close/>
                <a:moveTo>
                  <a:pt x="1264544" y="1863985"/>
                </a:moveTo>
                <a:cubicBezTo>
                  <a:pt x="1281953" y="1863985"/>
                  <a:pt x="1296067" y="1878098"/>
                  <a:pt x="1296067" y="1895507"/>
                </a:cubicBezTo>
                <a:cubicBezTo>
                  <a:pt x="1296067" y="1912917"/>
                  <a:pt x="1281953" y="1927029"/>
                  <a:pt x="1264544" y="1927029"/>
                </a:cubicBezTo>
                <a:cubicBezTo>
                  <a:pt x="1247134" y="1927029"/>
                  <a:pt x="1233021" y="1912917"/>
                  <a:pt x="1233021" y="1895507"/>
                </a:cubicBezTo>
                <a:cubicBezTo>
                  <a:pt x="1233021" y="1878098"/>
                  <a:pt x="1247134" y="1863985"/>
                  <a:pt x="1264544" y="1863985"/>
                </a:cubicBezTo>
                <a:close/>
                <a:moveTo>
                  <a:pt x="1132160" y="1863985"/>
                </a:moveTo>
                <a:cubicBezTo>
                  <a:pt x="1149570" y="1863985"/>
                  <a:pt x="1163683" y="1878098"/>
                  <a:pt x="1163683" y="1895507"/>
                </a:cubicBezTo>
                <a:cubicBezTo>
                  <a:pt x="1163683" y="1912917"/>
                  <a:pt x="1149570" y="1927029"/>
                  <a:pt x="1132160" y="1927029"/>
                </a:cubicBezTo>
                <a:cubicBezTo>
                  <a:pt x="1114751" y="1927029"/>
                  <a:pt x="1100637" y="1912917"/>
                  <a:pt x="1100637" y="1895507"/>
                </a:cubicBezTo>
                <a:cubicBezTo>
                  <a:pt x="1100637" y="1878098"/>
                  <a:pt x="1114751" y="1863985"/>
                  <a:pt x="1132160" y="1863985"/>
                </a:cubicBezTo>
                <a:close/>
                <a:moveTo>
                  <a:pt x="1013394" y="1863985"/>
                </a:moveTo>
                <a:cubicBezTo>
                  <a:pt x="1030803" y="1863985"/>
                  <a:pt x="1044916" y="1878098"/>
                  <a:pt x="1044916" y="1895507"/>
                </a:cubicBezTo>
                <a:cubicBezTo>
                  <a:pt x="1044916" y="1912917"/>
                  <a:pt x="1030803" y="1927029"/>
                  <a:pt x="1013394" y="1927029"/>
                </a:cubicBezTo>
                <a:cubicBezTo>
                  <a:pt x="995983" y="1927029"/>
                  <a:pt x="981871" y="1912917"/>
                  <a:pt x="981871" y="1895507"/>
                </a:cubicBezTo>
                <a:cubicBezTo>
                  <a:pt x="981871" y="1878098"/>
                  <a:pt x="995983" y="1863985"/>
                  <a:pt x="1013394" y="1863985"/>
                </a:cubicBezTo>
                <a:close/>
                <a:moveTo>
                  <a:pt x="896923" y="1863985"/>
                </a:moveTo>
                <a:cubicBezTo>
                  <a:pt x="914334" y="1863985"/>
                  <a:pt x="928446" y="1878098"/>
                  <a:pt x="928446" y="1895507"/>
                </a:cubicBezTo>
                <a:cubicBezTo>
                  <a:pt x="928446" y="1912917"/>
                  <a:pt x="914334" y="1927029"/>
                  <a:pt x="896923" y="1927029"/>
                </a:cubicBezTo>
                <a:cubicBezTo>
                  <a:pt x="879514" y="1927029"/>
                  <a:pt x="865400" y="1912917"/>
                  <a:pt x="865400" y="1895507"/>
                </a:cubicBezTo>
                <a:cubicBezTo>
                  <a:pt x="865400" y="1878098"/>
                  <a:pt x="879514" y="1863985"/>
                  <a:pt x="896923" y="1863985"/>
                </a:cubicBezTo>
                <a:close/>
                <a:moveTo>
                  <a:pt x="778157" y="1863985"/>
                </a:moveTo>
                <a:cubicBezTo>
                  <a:pt x="795566" y="1863985"/>
                  <a:pt x="809680" y="1878098"/>
                  <a:pt x="809680" y="1895507"/>
                </a:cubicBezTo>
                <a:cubicBezTo>
                  <a:pt x="809680" y="1912917"/>
                  <a:pt x="795566" y="1927029"/>
                  <a:pt x="778157" y="1927029"/>
                </a:cubicBezTo>
                <a:cubicBezTo>
                  <a:pt x="760747" y="1927029"/>
                  <a:pt x="746634" y="1912917"/>
                  <a:pt x="746634" y="1895507"/>
                </a:cubicBezTo>
                <a:cubicBezTo>
                  <a:pt x="746634" y="1878098"/>
                  <a:pt x="760747" y="1863985"/>
                  <a:pt x="778157" y="1863985"/>
                </a:cubicBezTo>
                <a:close/>
                <a:moveTo>
                  <a:pt x="645773" y="1863985"/>
                </a:moveTo>
                <a:cubicBezTo>
                  <a:pt x="663183" y="1863985"/>
                  <a:pt x="677296" y="1878098"/>
                  <a:pt x="677296" y="1895507"/>
                </a:cubicBezTo>
                <a:cubicBezTo>
                  <a:pt x="677296" y="1912917"/>
                  <a:pt x="663183" y="1927029"/>
                  <a:pt x="645773" y="1927029"/>
                </a:cubicBezTo>
                <a:cubicBezTo>
                  <a:pt x="628364" y="1927029"/>
                  <a:pt x="614250" y="1912917"/>
                  <a:pt x="614250" y="1895507"/>
                </a:cubicBezTo>
                <a:cubicBezTo>
                  <a:pt x="614250" y="1878098"/>
                  <a:pt x="628364" y="1863985"/>
                  <a:pt x="645773" y="1863985"/>
                </a:cubicBezTo>
                <a:close/>
                <a:moveTo>
                  <a:pt x="527007" y="1863985"/>
                </a:moveTo>
                <a:cubicBezTo>
                  <a:pt x="544416" y="1863985"/>
                  <a:pt x="558529" y="1878098"/>
                  <a:pt x="558529" y="1895507"/>
                </a:cubicBezTo>
                <a:cubicBezTo>
                  <a:pt x="558529" y="1912917"/>
                  <a:pt x="544416" y="1927029"/>
                  <a:pt x="527007" y="1927029"/>
                </a:cubicBezTo>
                <a:cubicBezTo>
                  <a:pt x="509596" y="1927029"/>
                  <a:pt x="495484" y="1912917"/>
                  <a:pt x="495484" y="1895507"/>
                </a:cubicBezTo>
                <a:cubicBezTo>
                  <a:pt x="495484" y="1878098"/>
                  <a:pt x="509596" y="1863985"/>
                  <a:pt x="527007" y="1863985"/>
                </a:cubicBezTo>
                <a:close/>
                <a:moveTo>
                  <a:pt x="401439" y="1863985"/>
                </a:moveTo>
                <a:cubicBezTo>
                  <a:pt x="418850" y="1863985"/>
                  <a:pt x="432962" y="1878098"/>
                  <a:pt x="432962" y="1895507"/>
                </a:cubicBezTo>
                <a:cubicBezTo>
                  <a:pt x="432962" y="1912917"/>
                  <a:pt x="418850" y="1927029"/>
                  <a:pt x="401439" y="1927029"/>
                </a:cubicBezTo>
                <a:cubicBezTo>
                  <a:pt x="384030" y="1927029"/>
                  <a:pt x="369917" y="1912917"/>
                  <a:pt x="369917" y="1895507"/>
                </a:cubicBezTo>
                <a:cubicBezTo>
                  <a:pt x="369917" y="1878098"/>
                  <a:pt x="384030" y="1863985"/>
                  <a:pt x="401439" y="1863985"/>
                </a:cubicBezTo>
                <a:close/>
                <a:moveTo>
                  <a:pt x="282673" y="1863985"/>
                </a:moveTo>
                <a:cubicBezTo>
                  <a:pt x="300082" y="1863985"/>
                  <a:pt x="314196" y="1878098"/>
                  <a:pt x="314196" y="1895507"/>
                </a:cubicBezTo>
                <a:cubicBezTo>
                  <a:pt x="314196" y="1912917"/>
                  <a:pt x="300082" y="1927029"/>
                  <a:pt x="282673" y="1927029"/>
                </a:cubicBezTo>
                <a:cubicBezTo>
                  <a:pt x="265263" y="1927029"/>
                  <a:pt x="251150" y="1912917"/>
                  <a:pt x="251150" y="1895507"/>
                </a:cubicBezTo>
                <a:cubicBezTo>
                  <a:pt x="251150" y="1878098"/>
                  <a:pt x="265263" y="1863985"/>
                  <a:pt x="282673" y="1863985"/>
                </a:cubicBezTo>
                <a:close/>
                <a:moveTo>
                  <a:pt x="150289" y="1863985"/>
                </a:moveTo>
                <a:cubicBezTo>
                  <a:pt x="167699" y="1863985"/>
                  <a:pt x="181812" y="1878098"/>
                  <a:pt x="181812" y="1895507"/>
                </a:cubicBezTo>
                <a:cubicBezTo>
                  <a:pt x="181812" y="1912917"/>
                  <a:pt x="167699" y="1927029"/>
                  <a:pt x="150289" y="1927029"/>
                </a:cubicBezTo>
                <a:cubicBezTo>
                  <a:pt x="132880" y="1927029"/>
                  <a:pt x="118766" y="1912917"/>
                  <a:pt x="118766" y="1895507"/>
                </a:cubicBezTo>
                <a:cubicBezTo>
                  <a:pt x="118766" y="1878098"/>
                  <a:pt x="132880" y="1863985"/>
                  <a:pt x="150289" y="1863985"/>
                </a:cubicBezTo>
                <a:close/>
                <a:moveTo>
                  <a:pt x="31523" y="1863985"/>
                </a:moveTo>
                <a:cubicBezTo>
                  <a:pt x="48932" y="1863985"/>
                  <a:pt x="63045" y="1878098"/>
                  <a:pt x="63045" y="1895507"/>
                </a:cubicBezTo>
                <a:cubicBezTo>
                  <a:pt x="63045" y="1912917"/>
                  <a:pt x="48932" y="1927029"/>
                  <a:pt x="31523" y="1927029"/>
                </a:cubicBezTo>
                <a:cubicBezTo>
                  <a:pt x="14112" y="1927029"/>
                  <a:pt x="0" y="1912917"/>
                  <a:pt x="0" y="1895507"/>
                </a:cubicBezTo>
                <a:cubicBezTo>
                  <a:pt x="0" y="1878098"/>
                  <a:pt x="14112" y="1863985"/>
                  <a:pt x="31523" y="1863985"/>
                </a:cubicBezTo>
                <a:close/>
                <a:moveTo>
                  <a:pt x="1878794" y="1746881"/>
                </a:moveTo>
                <a:cubicBezTo>
                  <a:pt x="1896205" y="1746881"/>
                  <a:pt x="1910317" y="1760993"/>
                  <a:pt x="1910317" y="1778403"/>
                </a:cubicBezTo>
                <a:cubicBezTo>
                  <a:pt x="1910317" y="1795812"/>
                  <a:pt x="1896205" y="1809925"/>
                  <a:pt x="1878794" y="1809925"/>
                </a:cubicBezTo>
                <a:cubicBezTo>
                  <a:pt x="1861385" y="1809925"/>
                  <a:pt x="1847272" y="1795812"/>
                  <a:pt x="1847272" y="1778403"/>
                </a:cubicBezTo>
                <a:cubicBezTo>
                  <a:pt x="1847272" y="1760993"/>
                  <a:pt x="1861385" y="1746881"/>
                  <a:pt x="1878794" y="1746881"/>
                </a:cubicBezTo>
                <a:close/>
                <a:moveTo>
                  <a:pt x="1760028" y="1746881"/>
                </a:moveTo>
                <a:cubicBezTo>
                  <a:pt x="1777437" y="1746881"/>
                  <a:pt x="1791551" y="1760993"/>
                  <a:pt x="1791551" y="1778403"/>
                </a:cubicBezTo>
                <a:cubicBezTo>
                  <a:pt x="1791551" y="1795812"/>
                  <a:pt x="1777437" y="1809925"/>
                  <a:pt x="1760028" y="1809925"/>
                </a:cubicBezTo>
                <a:cubicBezTo>
                  <a:pt x="1742618" y="1809925"/>
                  <a:pt x="1728505" y="1795812"/>
                  <a:pt x="1728505" y="1778403"/>
                </a:cubicBezTo>
                <a:cubicBezTo>
                  <a:pt x="1728505" y="1760993"/>
                  <a:pt x="1742618" y="1746881"/>
                  <a:pt x="1760028" y="1746881"/>
                </a:cubicBezTo>
                <a:close/>
                <a:moveTo>
                  <a:pt x="1627644" y="1746881"/>
                </a:moveTo>
                <a:cubicBezTo>
                  <a:pt x="1645054" y="1746881"/>
                  <a:pt x="1659167" y="1760993"/>
                  <a:pt x="1659167" y="1778403"/>
                </a:cubicBezTo>
                <a:cubicBezTo>
                  <a:pt x="1659167" y="1795812"/>
                  <a:pt x="1645054" y="1809925"/>
                  <a:pt x="1627644" y="1809925"/>
                </a:cubicBezTo>
                <a:cubicBezTo>
                  <a:pt x="1610235" y="1809925"/>
                  <a:pt x="1596121" y="1795812"/>
                  <a:pt x="1596121" y="1778403"/>
                </a:cubicBezTo>
                <a:cubicBezTo>
                  <a:pt x="1596121" y="1760993"/>
                  <a:pt x="1610235" y="1746881"/>
                  <a:pt x="1627644" y="1746881"/>
                </a:cubicBezTo>
                <a:close/>
                <a:moveTo>
                  <a:pt x="1508878" y="1746881"/>
                </a:moveTo>
                <a:cubicBezTo>
                  <a:pt x="1526287" y="1746881"/>
                  <a:pt x="1540400" y="1760993"/>
                  <a:pt x="1540400" y="1778403"/>
                </a:cubicBezTo>
                <a:cubicBezTo>
                  <a:pt x="1540400" y="1795812"/>
                  <a:pt x="1526287" y="1809925"/>
                  <a:pt x="1508878" y="1809925"/>
                </a:cubicBezTo>
                <a:cubicBezTo>
                  <a:pt x="1491467" y="1809925"/>
                  <a:pt x="1477355" y="1795812"/>
                  <a:pt x="1477355" y="1778403"/>
                </a:cubicBezTo>
                <a:cubicBezTo>
                  <a:pt x="1477355" y="1760993"/>
                  <a:pt x="1491467" y="1746881"/>
                  <a:pt x="1508878" y="1746881"/>
                </a:cubicBezTo>
                <a:close/>
                <a:moveTo>
                  <a:pt x="1383310" y="1746881"/>
                </a:moveTo>
                <a:cubicBezTo>
                  <a:pt x="1400721" y="1746881"/>
                  <a:pt x="1414833" y="1760993"/>
                  <a:pt x="1414833" y="1778403"/>
                </a:cubicBezTo>
                <a:cubicBezTo>
                  <a:pt x="1414833" y="1795812"/>
                  <a:pt x="1400721" y="1809925"/>
                  <a:pt x="1383310" y="1809925"/>
                </a:cubicBezTo>
                <a:cubicBezTo>
                  <a:pt x="1365901" y="1809925"/>
                  <a:pt x="1351788" y="1795812"/>
                  <a:pt x="1351788" y="1778403"/>
                </a:cubicBezTo>
                <a:cubicBezTo>
                  <a:pt x="1351788" y="1760993"/>
                  <a:pt x="1365901" y="1746881"/>
                  <a:pt x="1383310" y="1746881"/>
                </a:cubicBezTo>
                <a:close/>
                <a:moveTo>
                  <a:pt x="1264544" y="1746881"/>
                </a:moveTo>
                <a:cubicBezTo>
                  <a:pt x="1281953" y="1746881"/>
                  <a:pt x="1296067" y="1760993"/>
                  <a:pt x="1296067" y="1778403"/>
                </a:cubicBezTo>
                <a:cubicBezTo>
                  <a:pt x="1296067" y="1795812"/>
                  <a:pt x="1281953" y="1809925"/>
                  <a:pt x="1264544" y="1809925"/>
                </a:cubicBezTo>
                <a:cubicBezTo>
                  <a:pt x="1247134" y="1809925"/>
                  <a:pt x="1233021" y="1795812"/>
                  <a:pt x="1233021" y="1778403"/>
                </a:cubicBezTo>
                <a:cubicBezTo>
                  <a:pt x="1233021" y="1760993"/>
                  <a:pt x="1247134" y="1746881"/>
                  <a:pt x="1264544" y="1746881"/>
                </a:cubicBezTo>
                <a:close/>
                <a:moveTo>
                  <a:pt x="1132160" y="1746881"/>
                </a:moveTo>
                <a:cubicBezTo>
                  <a:pt x="1149570" y="1746881"/>
                  <a:pt x="1163683" y="1760993"/>
                  <a:pt x="1163683" y="1778403"/>
                </a:cubicBezTo>
                <a:cubicBezTo>
                  <a:pt x="1163683" y="1795812"/>
                  <a:pt x="1149570" y="1809925"/>
                  <a:pt x="1132160" y="1809925"/>
                </a:cubicBezTo>
                <a:cubicBezTo>
                  <a:pt x="1114751" y="1809925"/>
                  <a:pt x="1100637" y="1795812"/>
                  <a:pt x="1100637" y="1778403"/>
                </a:cubicBezTo>
                <a:cubicBezTo>
                  <a:pt x="1100637" y="1760993"/>
                  <a:pt x="1114751" y="1746881"/>
                  <a:pt x="1132160" y="1746881"/>
                </a:cubicBezTo>
                <a:close/>
                <a:moveTo>
                  <a:pt x="1013394" y="1746881"/>
                </a:moveTo>
                <a:cubicBezTo>
                  <a:pt x="1030803" y="1746881"/>
                  <a:pt x="1044916" y="1760993"/>
                  <a:pt x="1044916" y="1778403"/>
                </a:cubicBezTo>
                <a:cubicBezTo>
                  <a:pt x="1044916" y="1795812"/>
                  <a:pt x="1030803" y="1809925"/>
                  <a:pt x="1013394" y="1809925"/>
                </a:cubicBezTo>
                <a:cubicBezTo>
                  <a:pt x="995983" y="1809925"/>
                  <a:pt x="981871" y="1795812"/>
                  <a:pt x="981871" y="1778403"/>
                </a:cubicBezTo>
                <a:cubicBezTo>
                  <a:pt x="981871" y="1760993"/>
                  <a:pt x="995983" y="1746881"/>
                  <a:pt x="1013394" y="1746881"/>
                </a:cubicBezTo>
                <a:close/>
                <a:moveTo>
                  <a:pt x="896923" y="1746881"/>
                </a:moveTo>
                <a:cubicBezTo>
                  <a:pt x="914334" y="1746881"/>
                  <a:pt x="928446" y="1760993"/>
                  <a:pt x="928446" y="1778403"/>
                </a:cubicBezTo>
                <a:cubicBezTo>
                  <a:pt x="928446" y="1795812"/>
                  <a:pt x="914334" y="1809925"/>
                  <a:pt x="896923" y="1809925"/>
                </a:cubicBezTo>
                <a:cubicBezTo>
                  <a:pt x="879514" y="1809925"/>
                  <a:pt x="865400" y="1795812"/>
                  <a:pt x="865400" y="1778403"/>
                </a:cubicBezTo>
                <a:cubicBezTo>
                  <a:pt x="865400" y="1760993"/>
                  <a:pt x="879514" y="1746881"/>
                  <a:pt x="896923" y="1746881"/>
                </a:cubicBezTo>
                <a:close/>
                <a:moveTo>
                  <a:pt x="778157" y="1746881"/>
                </a:moveTo>
                <a:cubicBezTo>
                  <a:pt x="795566" y="1746881"/>
                  <a:pt x="809680" y="1760993"/>
                  <a:pt x="809680" y="1778403"/>
                </a:cubicBezTo>
                <a:cubicBezTo>
                  <a:pt x="809680" y="1795812"/>
                  <a:pt x="795566" y="1809925"/>
                  <a:pt x="778157" y="1809925"/>
                </a:cubicBezTo>
                <a:cubicBezTo>
                  <a:pt x="760747" y="1809925"/>
                  <a:pt x="746634" y="1795812"/>
                  <a:pt x="746634" y="1778403"/>
                </a:cubicBezTo>
                <a:cubicBezTo>
                  <a:pt x="746634" y="1760993"/>
                  <a:pt x="760747" y="1746881"/>
                  <a:pt x="778157" y="1746881"/>
                </a:cubicBezTo>
                <a:close/>
                <a:moveTo>
                  <a:pt x="645773" y="1746881"/>
                </a:moveTo>
                <a:cubicBezTo>
                  <a:pt x="663183" y="1746881"/>
                  <a:pt x="677296" y="1760993"/>
                  <a:pt x="677296" y="1778403"/>
                </a:cubicBezTo>
                <a:cubicBezTo>
                  <a:pt x="677296" y="1795812"/>
                  <a:pt x="663183" y="1809925"/>
                  <a:pt x="645773" y="1809925"/>
                </a:cubicBezTo>
                <a:cubicBezTo>
                  <a:pt x="628364" y="1809925"/>
                  <a:pt x="614250" y="1795812"/>
                  <a:pt x="614250" y="1778403"/>
                </a:cubicBezTo>
                <a:cubicBezTo>
                  <a:pt x="614250" y="1760993"/>
                  <a:pt x="628364" y="1746881"/>
                  <a:pt x="645773" y="1746881"/>
                </a:cubicBezTo>
                <a:close/>
                <a:moveTo>
                  <a:pt x="527007" y="1746881"/>
                </a:moveTo>
                <a:cubicBezTo>
                  <a:pt x="544416" y="1746881"/>
                  <a:pt x="558529" y="1760993"/>
                  <a:pt x="558529" y="1778403"/>
                </a:cubicBezTo>
                <a:cubicBezTo>
                  <a:pt x="558529" y="1795812"/>
                  <a:pt x="544416" y="1809925"/>
                  <a:pt x="527007" y="1809925"/>
                </a:cubicBezTo>
                <a:cubicBezTo>
                  <a:pt x="509596" y="1809925"/>
                  <a:pt x="495484" y="1795812"/>
                  <a:pt x="495484" y="1778403"/>
                </a:cubicBezTo>
                <a:cubicBezTo>
                  <a:pt x="495484" y="1760993"/>
                  <a:pt x="509596" y="1746881"/>
                  <a:pt x="527007" y="1746881"/>
                </a:cubicBezTo>
                <a:close/>
                <a:moveTo>
                  <a:pt x="401439" y="1746881"/>
                </a:moveTo>
                <a:cubicBezTo>
                  <a:pt x="418850" y="1746881"/>
                  <a:pt x="432962" y="1760993"/>
                  <a:pt x="432962" y="1778403"/>
                </a:cubicBezTo>
                <a:cubicBezTo>
                  <a:pt x="432962" y="1795812"/>
                  <a:pt x="418850" y="1809925"/>
                  <a:pt x="401439" y="1809925"/>
                </a:cubicBezTo>
                <a:cubicBezTo>
                  <a:pt x="384030" y="1809925"/>
                  <a:pt x="369917" y="1795812"/>
                  <a:pt x="369917" y="1778403"/>
                </a:cubicBezTo>
                <a:cubicBezTo>
                  <a:pt x="369917" y="1760993"/>
                  <a:pt x="384030" y="1746881"/>
                  <a:pt x="401439" y="1746881"/>
                </a:cubicBezTo>
                <a:close/>
                <a:moveTo>
                  <a:pt x="282673" y="1746881"/>
                </a:moveTo>
                <a:cubicBezTo>
                  <a:pt x="300082" y="1746881"/>
                  <a:pt x="314196" y="1760993"/>
                  <a:pt x="314196" y="1778403"/>
                </a:cubicBezTo>
                <a:cubicBezTo>
                  <a:pt x="314196" y="1795812"/>
                  <a:pt x="300082" y="1809925"/>
                  <a:pt x="282673" y="1809925"/>
                </a:cubicBezTo>
                <a:cubicBezTo>
                  <a:pt x="265263" y="1809925"/>
                  <a:pt x="251150" y="1795812"/>
                  <a:pt x="251150" y="1778403"/>
                </a:cubicBezTo>
                <a:cubicBezTo>
                  <a:pt x="251150" y="1760993"/>
                  <a:pt x="265263" y="1746881"/>
                  <a:pt x="282673" y="1746881"/>
                </a:cubicBezTo>
                <a:close/>
                <a:moveTo>
                  <a:pt x="150289" y="1746881"/>
                </a:moveTo>
                <a:cubicBezTo>
                  <a:pt x="167699" y="1746881"/>
                  <a:pt x="181812" y="1760993"/>
                  <a:pt x="181812" y="1778403"/>
                </a:cubicBezTo>
                <a:cubicBezTo>
                  <a:pt x="181812" y="1795812"/>
                  <a:pt x="167699" y="1809925"/>
                  <a:pt x="150289" y="1809925"/>
                </a:cubicBezTo>
                <a:cubicBezTo>
                  <a:pt x="132880" y="1809925"/>
                  <a:pt x="118766" y="1795812"/>
                  <a:pt x="118766" y="1778403"/>
                </a:cubicBezTo>
                <a:cubicBezTo>
                  <a:pt x="118766" y="1760993"/>
                  <a:pt x="132880" y="1746881"/>
                  <a:pt x="150289" y="1746881"/>
                </a:cubicBezTo>
                <a:close/>
                <a:moveTo>
                  <a:pt x="31523" y="1746881"/>
                </a:moveTo>
                <a:cubicBezTo>
                  <a:pt x="48932" y="1746881"/>
                  <a:pt x="63045" y="1760993"/>
                  <a:pt x="63045" y="1778403"/>
                </a:cubicBezTo>
                <a:cubicBezTo>
                  <a:pt x="63045" y="1795812"/>
                  <a:pt x="48932" y="1809925"/>
                  <a:pt x="31523" y="1809925"/>
                </a:cubicBezTo>
                <a:cubicBezTo>
                  <a:pt x="14112" y="1809925"/>
                  <a:pt x="0" y="1795812"/>
                  <a:pt x="0" y="1778403"/>
                </a:cubicBezTo>
                <a:cubicBezTo>
                  <a:pt x="0" y="1760993"/>
                  <a:pt x="14112" y="1746881"/>
                  <a:pt x="31523" y="1746881"/>
                </a:cubicBezTo>
                <a:close/>
                <a:moveTo>
                  <a:pt x="1878794" y="1629776"/>
                </a:moveTo>
                <a:cubicBezTo>
                  <a:pt x="1896205" y="1629776"/>
                  <a:pt x="1910317" y="1643889"/>
                  <a:pt x="1910317" y="1661299"/>
                </a:cubicBezTo>
                <a:cubicBezTo>
                  <a:pt x="1910317" y="1678708"/>
                  <a:pt x="1896205" y="1692821"/>
                  <a:pt x="1878794" y="1692821"/>
                </a:cubicBezTo>
                <a:cubicBezTo>
                  <a:pt x="1861385" y="1692821"/>
                  <a:pt x="1847272" y="1678708"/>
                  <a:pt x="1847272" y="1661299"/>
                </a:cubicBezTo>
                <a:cubicBezTo>
                  <a:pt x="1847272" y="1643889"/>
                  <a:pt x="1861385" y="1629776"/>
                  <a:pt x="1878794" y="1629776"/>
                </a:cubicBezTo>
                <a:close/>
                <a:moveTo>
                  <a:pt x="1760028" y="1629776"/>
                </a:moveTo>
                <a:cubicBezTo>
                  <a:pt x="1777437" y="1629776"/>
                  <a:pt x="1791551" y="1643889"/>
                  <a:pt x="1791551" y="1661299"/>
                </a:cubicBezTo>
                <a:cubicBezTo>
                  <a:pt x="1791551" y="1678708"/>
                  <a:pt x="1777437" y="1692821"/>
                  <a:pt x="1760028" y="1692821"/>
                </a:cubicBezTo>
                <a:cubicBezTo>
                  <a:pt x="1742618" y="1692821"/>
                  <a:pt x="1728505" y="1678708"/>
                  <a:pt x="1728505" y="1661299"/>
                </a:cubicBezTo>
                <a:cubicBezTo>
                  <a:pt x="1728505" y="1643889"/>
                  <a:pt x="1742618" y="1629776"/>
                  <a:pt x="1760028" y="1629776"/>
                </a:cubicBezTo>
                <a:close/>
                <a:moveTo>
                  <a:pt x="1627644" y="1629776"/>
                </a:moveTo>
                <a:cubicBezTo>
                  <a:pt x="1645054" y="1629776"/>
                  <a:pt x="1659167" y="1643889"/>
                  <a:pt x="1659167" y="1661299"/>
                </a:cubicBezTo>
                <a:cubicBezTo>
                  <a:pt x="1659167" y="1678708"/>
                  <a:pt x="1645054" y="1692821"/>
                  <a:pt x="1627644" y="1692821"/>
                </a:cubicBezTo>
                <a:cubicBezTo>
                  <a:pt x="1610235" y="1692821"/>
                  <a:pt x="1596121" y="1678708"/>
                  <a:pt x="1596121" y="1661299"/>
                </a:cubicBezTo>
                <a:cubicBezTo>
                  <a:pt x="1596121" y="1643889"/>
                  <a:pt x="1610235" y="1629776"/>
                  <a:pt x="1627644" y="1629776"/>
                </a:cubicBezTo>
                <a:close/>
                <a:moveTo>
                  <a:pt x="1508878" y="1629776"/>
                </a:moveTo>
                <a:cubicBezTo>
                  <a:pt x="1526287" y="1629776"/>
                  <a:pt x="1540400" y="1643889"/>
                  <a:pt x="1540400" y="1661299"/>
                </a:cubicBezTo>
                <a:cubicBezTo>
                  <a:pt x="1540400" y="1678708"/>
                  <a:pt x="1526287" y="1692821"/>
                  <a:pt x="1508878" y="1692821"/>
                </a:cubicBezTo>
                <a:cubicBezTo>
                  <a:pt x="1491467" y="1692821"/>
                  <a:pt x="1477355" y="1678708"/>
                  <a:pt x="1477355" y="1661299"/>
                </a:cubicBezTo>
                <a:cubicBezTo>
                  <a:pt x="1477355" y="1643889"/>
                  <a:pt x="1491467" y="1629776"/>
                  <a:pt x="1508878" y="1629776"/>
                </a:cubicBezTo>
                <a:close/>
                <a:moveTo>
                  <a:pt x="1383310" y="1629776"/>
                </a:moveTo>
                <a:cubicBezTo>
                  <a:pt x="1400721" y="1629776"/>
                  <a:pt x="1414833" y="1643889"/>
                  <a:pt x="1414833" y="1661299"/>
                </a:cubicBezTo>
                <a:cubicBezTo>
                  <a:pt x="1414833" y="1678708"/>
                  <a:pt x="1400721" y="1692821"/>
                  <a:pt x="1383310" y="1692821"/>
                </a:cubicBezTo>
                <a:cubicBezTo>
                  <a:pt x="1365901" y="1692821"/>
                  <a:pt x="1351788" y="1678708"/>
                  <a:pt x="1351788" y="1661299"/>
                </a:cubicBezTo>
                <a:cubicBezTo>
                  <a:pt x="1351788" y="1643889"/>
                  <a:pt x="1365901" y="1629776"/>
                  <a:pt x="1383310" y="1629776"/>
                </a:cubicBezTo>
                <a:close/>
                <a:moveTo>
                  <a:pt x="1264544" y="1629776"/>
                </a:moveTo>
                <a:cubicBezTo>
                  <a:pt x="1281953" y="1629776"/>
                  <a:pt x="1296067" y="1643889"/>
                  <a:pt x="1296067" y="1661299"/>
                </a:cubicBezTo>
                <a:cubicBezTo>
                  <a:pt x="1296067" y="1678708"/>
                  <a:pt x="1281953" y="1692821"/>
                  <a:pt x="1264544" y="1692821"/>
                </a:cubicBezTo>
                <a:cubicBezTo>
                  <a:pt x="1247134" y="1692821"/>
                  <a:pt x="1233021" y="1678708"/>
                  <a:pt x="1233021" y="1661299"/>
                </a:cubicBezTo>
                <a:cubicBezTo>
                  <a:pt x="1233021" y="1643889"/>
                  <a:pt x="1247134" y="1629776"/>
                  <a:pt x="1264544" y="1629776"/>
                </a:cubicBezTo>
                <a:close/>
                <a:moveTo>
                  <a:pt x="1132160" y="1629776"/>
                </a:moveTo>
                <a:cubicBezTo>
                  <a:pt x="1149570" y="1629776"/>
                  <a:pt x="1163683" y="1643889"/>
                  <a:pt x="1163683" y="1661299"/>
                </a:cubicBezTo>
                <a:cubicBezTo>
                  <a:pt x="1163683" y="1678708"/>
                  <a:pt x="1149570" y="1692821"/>
                  <a:pt x="1132160" y="1692821"/>
                </a:cubicBezTo>
                <a:cubicBezTo>
                  <a:pt x="1114751" y="1692821"/>
                  <a:pt x="1100637" y="1678708"/>
                  <a:pt x="1100637" y="1661299"/>
                </a:cubicBezTo>
                <a:cubicBezTo>
                  <a:pt x="1100637" y="1643889"/>
                  <a:pt x="1114751" y="1629776"/>
                  <a:pt x="1132160" y="1629776"/>
                </a:cubicBezTo>
                <a:close/>
                <a:moveTo>
                  <a:pt x="1013394" y="1629776"/>
                </a:moveTo>
                <a:cubicBezTo>
                  <a:pt x="1030803" y="1629776"/>
                  <a:pt x="1044916" y="1643889"/>
                  <a:pt x="1044916" y="1661299"/>
                </a:cubicBezTo>
                <a:cubicBezTo>
                  <a:pt x="1044916" y="1678708"/>
                  <a:pt x="1030803" y="1692821"/>
                  <a:pt x="1013394" y="1692821"/>
                </a:cubicBezTo>
                <a:cubicBezTo>
                  <a:pt x="995983" y="1692821"/>
                  <a:pt x="981871" y="1678708"/>
                  <a:pt x="981871" y="1661299"/>
                </a:cubicBezTo>
                <a:cubicBezTo>
                  <a:pt x="981871" y="1643889"/>
                  <a:pt x="995983" y="1629776"/>
                  <a:pt x="1013394" y="1629776"/>
                </a:cubicBezTo>
                <a:close/>
                <a:moveTo>
                  <a:pt x="896923" y="1629776"/>
                </a:moveTo>
                <a:cubicBezTo>
                  <a:pt x="914334" y="1629776"/>
                  <a:pt x="928446" y="1643889"/>
                  <a:pt x="928446" y="1661299"/>
                </a:cubicBezTo>
                <a:cubicBezTo>
                  <a:pt x="928446" y="1678708"/>
                  <a:pt x="914334" y="1692821"/>
                  <a:pt x="896923" y="1692821"/>
                </a:cubicBezTo>
                <a:cubicBezTo>
                  <a:pt x="879514" y="1692821"/>
                  <a:pt x="865400" y="1678708"/>
                  <a:pt x="865400" y="1661299"/>
                </a:cubicBezTo>
                <a:cubicBezTo>
                  <a:pt x="865400" y="1643889"/>
                  <a:pt x="879514" y="1629776"/>
                  <a:pt x="896923" y="1629776"/>
                </a:cubicBezTo>
                <a:close/>
                <a:moveTo>
                  <a:pt x="778157" y="1629776"/>
                </a:moveTo>
                <a:cubicBezTo>
                  <a:pt x="795566" y="1629776"/>
                  <a:pt x="809680" y="1643889"/>
                  <a:pt x="809680" y="1661299"/>
                </a:cubicBezTo>
                <a:cubicBezTo>
                  <a:pt x="809680" y="1678708"/>
                  <a:pt x="795566" y="1692821"/>
                  <a:pt x="778157" y="1692821"/>
                </a:cubicBezTo>
                <a:cubicBezTo>
                  <a:pt x="760747" y="1692821"/>
                  <a:pt x="746634" y="1678708"/>
                  <a:pt x="746634" y="1661299"/>
                </a:cubicBezTo>
                <a:cubicBezTo>
                  <a:pt x="746634" y="1643889"/>
                  <a:pt x="760747" y="1629776"/>
                  <a:pt x="778157" y="1629776"/>
                </a:cubicBezTo>
                <a:close/>
                <a:moveTo>
                  <a:pt x="645773" y="1629776"/>
                </a:moveTo>
                <a:cubicBezTo>
                  <a:pt x="663183" y="1629776"/>
                  <a:pt x="677296" y="1643889"/>
                  <a:pt x="677296" y="1661299"/>
                </a:cubicBezTo>
                <a:cubicBezTo>
                  <a:pt x="677296" y="1678708"/>
                  <a:pt x="663183" y="1692821"/>
                  <a:pt x="645773" y="1692821"/>
                </a:cubicBezTo>
                <a:cubicBezTo>
                  <a:pt x="628364" y="1692821"/>
                  <a:pt x="614250" y="1678708"/>
                  <a:pt x="614250" y="1661299"/>
                </a:cubicBezTo>
                <a:cubicBezTo>
                  <a:pt x="614250" y="1643889"/>
                  <a:pt x="628364" y="1629776"/>
                  <a:pt x="645773" y="1629776"/>
                </a:cubicBezTo>
                <a:close/>
                <a:moveTo>
                  <a:pt x="527007" y="1629776"/>
                </a:moveTo>
                <a:cubicBezTo>
                  <a:pt x="544416" y="1629776"/>
                  <a:pt x="558529" y="1643889"/>
                  <a:pt x="558529" y="1661299"/>
                </a:cubicBezTo>
                <a:cubicBezTo>
                  <a:pt x="558529" y="1678708"/>
                  <a:pt x="544416" y="1692821"/>
                  <a:pt x="527007" y="1692821"/>
                </a:cubicBezTo>
                <a:cubicBezTo>
                  <a:pt x="509596" y="1692821"/>
                  <a:pt x="495484" y="1678708"/>
                  <a:pt x="495484" y="1661299"/>
                </a:cubicBezTo>
                <a:cubicBezTo>
                  <a:pt x="495484" y="1643889"/>
                  <a:pt x="509596" y="1629776"/>
                  <a:pt x="527007" y="1629776"/>
                </a:cubicBezTo>
                <a:close/>
                <a:moveTo>
                  <a:pt x="401439" y="1629776"/>
                </a:moveTo>
                <a:cubicBezTo>
                  <a:pt x="418850" y="1629776"/>
                  <a:pt x="432962" y="1643889"/>
                  <a:pt x="432962" y="1661299"/>
                </a:cubicBezTo>
                <a:cubicBezTo>
                  <a:pt x="432962" y="1678708"/>
                  <a:pt x="418850" y="1692821"/>
                  <a:pt x="401439" y="1692821"/>
                </a:cubicBezTo>
                <a:cubicBezTo>
                  <a:pt x="384030" y="1692821"/>
                  <a:pt x="369917" y="1678708"/>
                  <a:pt x="369917" y="1661299"/>
                </a:cubicBezTo>
                <a:cubicBezTo>
                  <a:pt x="369917" y="1643889"/>
                  <a:pt x="384030" y="1629776"/>
                  <a:pt x="401439" y="1629776"/>
                </a:cubicBezTo>
                <a:close/>
                <a:moveTo>
                  <a:pt x="282673" y="1629776"/>
                </a:moveTo>
                <a:cubicBezTo>
                  <a:pt x="300082" y="1629776"/>
                  <a:pt x="314196" y="1643889"/>
                  <a:pt x="314196" y="1661299"/>
                </a:cubicBezTo>
                <a:cubicBezTo>
                  <a:pt x="314196" y="1678708"/>
                  <a:pt x="300082" y="1692821"/>
                  <a:pt x="282673" y="1692821"/>
                </a:cubicBezTo>
                <a:cubicBezTo>
                  <a:pt x="265263" y="1692821"/>
                  <a:pt x="251150" y="1678708"/>
                  <a:pt x="251150" y="1661299"/>
                </a:cubicBezTo>
                <a:cubicBezTo>
                  <a:pt x="251150" y="1643889"/>
                  <a:pt x="265263" y="1629776"/>
                  <a:pt x="282673" y="1629776"/>
                </a:cubicBezTo>
                <a:close/>
                <a:moveTo>
                  <a:pt x="150289" y="1629776"/>
                </a:moveTo>
                <a:cubicBezTo>
                  <a:pt x="167699" y="1629776"/>
                  <a:pt x="181812" y="1643889"/>
                  <a:pt x="181812" y="1661299"/>
                </a:cubicBezTo>
                <a:cubicBezTo>
                  <a:pt x="181812" y="1678708"/>
                  <a:pt x="167699" y="1692821"/>
                  <a:pt x="150289" y="1692821"/>
                </a:cubicBezTo>
                <a:cubicBezTo>
                  <a:pt x="132880" y="1692821"/>
                  <a:pt x="118766" y="1678708"/>
                  <a:pt x="118766" y="1661299"/>
                </a:cubicBezTo>
                <a:cubicBezTo>
                  <a:pt x="118766" y="1643889"/>
                  <a:pt x="132880" y="1629776"/>
                  <a:pt x="150289" y="1629776"/>
                </a:cubicBezTo>
                <a:close/>
                <a:moveTo>
                  <a:pt x="31523" y="1629776"/>
                </a:moveTo>
                <a:cubicBezTo>
                  <a:pt x="48932" y="1629776"/>
                  <a:pt x="63045" y="1643889"/>
                  <a:pt x="63045" y="1661299"/>
                </a:cubicBezTo>
                <a:cubicBezTo>
                  <a:pt x="63045" y="1678708"/>
                  <a:pt x="48932" y="1692821"/>
                  <a:pt x="31523" y="1692821"/>
                </a:cubicBezTo>
                <a:cubicBezTo>
                  <a:pt x="14112" y="1692821"/>
                  <a:pt x="0" y="1678708"/>
                  <a:pt x="0" y="1661299"/>
                </a:cubicBezTo>
                <a:cubicBezTo>
                  <a:pt x="0" y="1643889"/>
                  <a:pt x="14112" y="1629776"/>
                  <a:pt x="31523" y="1629776"/>
                </a:cubicBezTo>
                <a:close/>
                <a:moveTo>
                  <a:pt x="1878794" y="1512671"/>
                </a:moveTo>
                <a:cubicBezTo>
                  <a:pt x="1896205" y="1512671"/>
                  <a:pt x="1910317" y="1526785"/>
                  <a:pt x="1910317" y="1544194"/>
                </a:cubicBezTo>
                <a:cubicBezTo>
                  <a:pt x="1910317" y="1561603"/>
                  <a:pt x="1896205" y="1575717"/>
                  <a:pt x="1878794" y="1575717"/>
                </a:cubicBezTo>
                <a:cubicBezTo>
                  <a:pt x="1861385" y="1575717"/>
                  <a:pt x="1847272" y="1561603"/>
                  <a:pt x="1847272" y="1544194"/>
                </a:cubicBezTo>
                <a:cubicBezTo>
                  <a:pt x="1847272" y="1526785"/>
                  <a:pt x="1861385" y="1512671"/>
                  <a:pt x="1878794" y="1512671"/>
                </a:cubicBezTo>
                <a:close/>
                <a:moveTo>
                  <a:pt x="1760028" y="1512671"/>
                </a:moveTo>
                <a:cubicBezTo>
                  <a:pt x="1777437" y="1512671"/>
                  <a:pt x="1791551" y="1526785"/>
                  <a:pt x="1791551" y="1544194"/>
                </a:cubicBezTo>
                <a:cubicBezTo>
                  <a:pt x="1791551" y="1561603"/>
                  <a:pt x="1777437" y="1575717"/>
                  <a:pt x="1760028" y="1575717"/>
                </a:cubicBezTo>
                <a:cubicBezTo>
                  <a:pt x="1742618" y="1575717"/>
                  <a:pt x="1728505" y="1561603"/>
                  <a:pt x="1728505" y="1544194"/>
                </a:cubicBezTo>
                <a:cubicBezTo>
                  <a:pt x="1728505" y="1526785"/>
                  <a:pt x="1742618" y="1512671"/>
                  <a:pt x="1760028" y="1512671"/>
                </a:cubicBezTo>
                <a:close/>
                <a:moveTo>
                  <a:pt x="1627644" y="1512671"/>
                </a:moveTo>
                <a:cubicBezTo>
                  <a:pt x="1645054" y="1512671"/>
                  <a:pt x="1659167" y="1526785"/>
                  <a:pt x="1659167" y="1544194"/>
                </a:cubicBezTo>
                <a:cubicBezTo>
                  <a:pt x="1659167" y="1561603"/>
                  <a:pt x="1645054" y="1575717"/>
                  <a:pt x="1627644" y="1575717"/>
                </a:cubicBezTo>
                <a:cubicBezTo>
                  <a:pt x="1610235" y="1575717"/>
                  <a:pt x="1596121" y="1561603"/>
                  <a:pt x="1596121" y="1544194"/>
                </a:cubicBezTo>
                <a:cubicBezTo>
                  <a:pt x="1596121" y="1526785"/>
                  <a:pt x="1610235" y="1512671"/>
                  <a:pt x="1627644" y="1512671"/>
                </a:cubicBezTo>
                <a:close/>
                <a:moveTo>
                  <a:pt x="1508878" y="1512671"/>
                </a:moveTo>
                <a:cubicBezTo>
                  <a:pt x="1526287" y="1512671"/>
                  <a:pt x="1540400" y="1526785"/>
                  <a:pt x="1540400" y="1544194"/>
                </a:cubicBezTo>
                <a:cubicBezTo>
                  <a:pt x="1540400" y="1561603"/>
                  <a:pt x="1526287" y="1575717"/>
                  <a:pt x="1508878" y="1575717"/>
                </a:cubicBezTo>
                <a:cubicBezTo>
                  <a:pt x="1491467" y="1575717"/>
                  <a:pt x="1477355" y="1561603"/>
                  <a:pt x="1477355" y="1544194"/>
                </a:cubicBezTo>
                <a:cubicBezTo>
                  <a:pt x="1477355" y="1526785"/>
                  <a:pt x="1491467" y="1512671"/>
                  <a:pt x="1508878" y="1512671"/>
                </a:cubicBezTo>
                <a:close/>
                <a:moveTo>
                  <a:pt x="1383310" y="1512671"/>
                </a:moveTo>
                <a:cubicBezTo>
                  <a:pt x="1400721" y="1512671"/>
                  <a:pt x="1414833" y="1526785"/>
                  <a:pt x="1414833" y="1544194"/>
                </a:cubicBezTo>
                <a:cubicBezTo>
                  <a:pt x="1414833" y="1561603"/>
                  <a:pt x="1400721" y="1575717"/>
                  <a:pt x="1383310" y="1575717"/>
                </a:cubicBezTo>
                <a:cubicBezTo>
                  <a:pt x="1365901" y="1575717"/>
                  <a:pt x="1351788" y="1561603"/>
                  <a:pt x="1351788" y="1544194"/>
                </a:cubicBezTo>
                <a:cubicBezTo>
                  <a:pt x="1351788" y="1526785"/>
                  <a:pt x="1365901" y="1512671"/>
                  <a:pt x="1383310" y="1512671"/>
                </a:cubicBezTo>
                <a:close/>
                <a:moveTo>
                  <a:pt x="1264544" y="1512671"/>
                </a:moveTo>
                <a:cubicBezTo>
                  <a:pt x="1281953" y="1512671"/>
                  <a:pt x="1296067" y="1526785"/>
                  <a:pt x="1296067" y="1544194"/>
                </a:cubicBezTo>
                <a:cubicBezTo>
                  <a:pt x="1296067" y="1561603"/>
                  <a:pt x="1281953" y="1575717"/>
                  <a:pt x="1264544" y="1575717"/>
                </a:cubicBezTo>
                <a:cubicBezTo>
                  <a:pt x="1247134" y="1575717"/>
                  <a:pt x="1233021" y="1561603"/>
                  <a:pt x="1233021" y="1544194"/>
                </a:cubicBezTo>
                <a:cubicBezTo>
                  <a:pt x="1233021" y="1526785"/>
                  <a:pt x="1247134" y="1512671"/>
                  <a:pt x="1264544" y="1512671"/>
                </a:cubicBezTo>
                <a:close/>
                <a:moveTo>
                  <a:pt x="1132160" y="1512671"/>
                </a:moveTo>
                <a:cubicBezTo>
                  <a:pt x="1149570" y="1512671"/>
                  <a:pt x="1163683" y="1526785"/>
                  <a:pt x="1163683" y="1544194"/>
                </a:cubicBezTo>
                <a:cubicBezTo>
                  <a:pt x="1163683" y="1561603"/>
                  <a:pt x="1149570" y="1575717"/>
                  <a:pt x="1132160" y="1575717"/>
                </a:cubicBezTo>
                <a:cubicBezTo>
                  <a:pt x="1114751" y="1575717"/>
                  <a:pt x="1100637" y="1561603"/>
                  <a:pt x="1100637" y="1544194"/>
                </a:cubicBezTo>
                <a:cubicBezTo>
                  <a:pt x="1100637" y="1526785"/>
                  <a:pt x="1114751" y="1512671"/>
                  <a:pt x="1132160" y="1512671"/>
                </a:cubicBezTo>
                <a:close/>
                <a:moveTo>
                  <a:pt x="1013394" y="1512671"/>
                </a:moveTo>
                <a:cubicBezTo>
                  <a:pt x="1030803" y="1512671"/>
                  <a:pt x="1044916" y="1526785"/>
                  <a:pt x="1044916" y="1544194"/>
                </a:cubicBezTo>
                <a:cubicBezTo>
                  <a:pt x="1044916" y="1561603"/>
                  <a:pt x="1030803" y="1575717"/>
                  <a:pt x="1013394" y="1575717"/>
                </a:cubicBezTo>
                <a:cubicBezTo>
                  <a:pt x="995983" y="1575717"/>
                  <a:pt x="981871" y="1561603"/>
                  <a:pt x="981871" y="1544194"/>
                </a:cubicBezTo>
                <a:cubicBezTo>
                  <a:pt x="981871" y="1526785"/>
                  <a:pt x="995983" y="1512671"/>
                  <a:pt x="1013394" y="1512671"/>
                </a:cubicBezTo>
                <a:close/>
                <a:moveTo>
                  <a:pt x="896923" y="1512671"/>
                </a:moveTo>
                <a:cubicBezTo>
                  <a:pt x="914334" y="1512671"/>
                  <a:pt x="928446" y="1526785"/>
                  <a:pt x="928446" y="1544194"/>
                </a:cubicBezTo>
                <a:cubicBezTo>
                  <a:pt x="928446" y="1561603"/>
                  <a:pt x="914334" y="1575717"/>
                  <a:pt x="896923" y="1575717"/>
                </a:cubicBezTo>
                <a:cubicBezTo>
                  <a:pt x="879514" y="1575717"/>
                  <a:pt x="865400" y="1561603"/>
                  <a:pt x="865400" y="1544194"/>
                </a:cubicBezTo>
                <a:cubicBezTo>
                  <a:pt x="865400" y="1526785"/>
                  <a:pt x="879514" y="1512671"/>
                  <a:pt x="896923" y="1512671"/>
                </a:cubicBezTo>
                <a:close/>
                <a:moveTo>
                  <a:pt x="778157" y="1512671"/>
                </a:moveTo>
                <a:cubicBezTo>
                  <a:pt x="795566" y="1512671"/>
                  <a:pt x="809680" y="1526785"/>
                  <a:pt x="809680" y="1544194"/>
                </a:cubicBezTo>
                <a:cubicBezTo>
                  <a:pt x="809680" y="1561603"/>
                  <a:pt x="795566" y="1575717"/>
                  <a:pt x="778157" y="1575717"/>
                </a:cubicBezTo>
                <a:cubicBezTo>
                  <a:pt x="760747" y="1575717"/>
                  <a:pt x="746634" y="1561603"/>
                  <a:pt x="746634" y="1544194"/>
                </a:cubicBezTo>
                <a:cubicBezTo>
                  <a:pt x="746634" y="1526785"/>
                  <a:pt x="760747" y="1512671"/>
                  <a:pt x="778157" y="1512671"/>
                </a:cubicBezTo>
                <a:close/>
                <a:moveTo>
                  <a:pt x="645773" y="1512671"/>
                </a:moveTo>
                <a:cubicBezTo>
                  <a:pt x="663183" y="1512671"/>
                  <a:pt x="677296" y="1526785"/>
                  <a:pt x="677296" y="1544194"/>
                </a:cubicBezTo>
                <a:cubicBezTo>
                  <a:pt x="677296" y="1561603"/>
                  <a:pt x="663183" y="1575717"/>
                  <a:pt x="645773" y="1575717"/>
                </a:cubicBezTo>
                <a:cubicBezTo>
                  <a:pt x="628364" y="1575717"/>
                  <a:pt x="614250" y="1561603"/>
                  <a:pt x="614250" y="1544194"/>
                </a:cubicBezTo>
                <a:cubicBezTo>
                  <a:pt x="614250" y="1526785"/>
                  <a:pt x="628364" y="1512671"/>
                  <a:pt x="645773" y="1512671"/>
                </a:cubicBezTo>
                <a:close/>
                <a:moveTo>
                  <a:pt x="527007" y="1512671"/>
                </a:moveTo>
                <a:cubicBezTo>
                  <a:pt x="544416" y="1512671"/>
                  <a:pt x="558529" y="1526785"/>
                  <a:pt x="558529" y="1544194"/>
                </a:cubicBezTo>
                <a:cubicBezTo>
                  <a:pt x="558529" y="1561603"/>
                  <a:pt x="544416" y="1575717"/>
                  <a:pt x="527007" y="1575717"/>
                </a:cubicBezTo>
                <a:cubicBezTo>
                  <a:pt x="509596" y="1575717"/>
                  <a:pt x="495484" y="1561603"/>
                  <a:pt x="495484" y="1544194"/>
                </a:cubicBezTo>
                <a:cubicBezTo>
                  <a:pt x="495484" y="1526785"/>
                  <a:pt x="509596" y="1512671"/>
                  <a:pt x="527007" y="1512671"/>
                </a:cubicBezTo>
                <a:close/>
                <a:moveTo>
                  <a:pt x="401439" y="1512671"/>
                </a:moveTo>
                <a:cubicBezTo>
                  <a:pt x="418850" y="1512671"/>
                  <a:pt x="432962" y="1526785"/>
                  <a:pt x="432962" y="1544194"/>
                </a:cubicBezTo>
                <a:cubicBezTo>
                  <a:pt x="432962" y="1561603"/>
                  <a:pt x="418850" y="1575717"/>
                  <a:pt x="401439" y="1575717"/>
                </a:cubicBezTo>
                <a:cubicBezTo>
                  <a:pt x="384030" y="1575717"/>
                  <a:pt x="369917" y="1561603"/>
                  <a:pt x="369917" y="1544194"/>
                </a:cubicBezTo>
                <a:cubicBezTo>
                  <a:pt x="369917" y="1526785"/>
                  <a:pt x="384030" y="1512671"/>
                  <a:pt x="401439" y="1512671"/>
                </a:cubicBezTo>
                <a:close/>
                <a:moveTo>
                  <a:pt x="282673" y="1512671"/>
                </a:moveTo>
                <a:cubicBezTo>
                  <a:pt x="300082" y="1512671"/>
                  <a:pt x="314196" y="1526785"/>
                  <a:pt x="314196" y="1544194"/>
                </a:cubicBezTo>
                <a:cubicBezTo>
                  <a:pt x="314196" y="1561603"/>
                  <a:pt x="300082" y="1575717"/>
                  <a:pt x="282673" y="1575717"/>
                </a:cubicBezTo>
                <a:cubicBezTo>
                  <a:pt x="265263" y="1575717"/>
                  <a:pt x="251150" y="1561603"/>
                  <a:pt x="251150" y="1544194"/>
                </a:cubicBezTo>
                <a:cubicBezTo>
                  <a:pt x="251150" y="1526785"/>
                  <a:pt x="265263" y="1512671"/>
                  <a:pt x="282673" y="1512671"/>
                </a:cubicBezTo>
                <a:close/>
                <a:moveTo>
                  <a:pt x="150289" y="1512671"/>
                </a:moveTo>
                <a:cubicBezTo>
                  <a:pt x="167699" y="1512671"/>
                  <a:pt x="181812" y="1526785"/>
                  <a:pt x="181812" y="1544194"/>
                </a:cubicBezTo>
                <a:cubicBezTo>
                  <a:pt x="181812" y="1561603"/>
                  <a:pt x="167699" y="1575717"/>
                  <a:pt x="150289" y="1575717"/>
                </a:cubicBezTo>
                <a:cubicBezTo>
                  <a:pt x="132880" y="1575717"/>
                  <a:pt x="118766" y="1561603"/>
                  <a:pt x="118766" y="1544194"/>
                </a:cubicBezTo>
                <a:cubicBezTo>
                  <a:pt x="118766" y="1526785"/>
                  <a:pt x="132880" y="1512671"/>
                  <a:pt x="150289" y="1512671"/>
                </a:cubicBezTo>
                <a:close/>
                <a:moveTo>
                  <a:pt x="31523" y="1512671"/>
                </a:moveTo>
                <a:cubicBezTo>
                  <a:pt x="48932" y="1512671"/>
                  <a:pt x="63045" y="1526785"/>
                  <a:pt x="63045" y="1544194"/>
                </a:cubicBezTo>
                <a:cubicBezTo>
                  <a:pt x="63045" y="1561603"/>
                  <a:pt x="48932" y="1575717"/>
                  <a:pt x="31523" y="1575717"/>
                </a:cubicBezTo>
                <a:cubicBezTo>
                  <a:pt x="14112" y="1575717"/>
                  <a:pt x="0" y="1561603"/>
                  <a:pt x="0" y="1544194"/>
                </a:cubicBezTo>
                <a:cubicBezTo>
                  <a:pt x="0" y="1526785"/>
                  <a:pt x="14112" y="1512671"/>
                  <a:pt x="31523" y="1512671"/>
                </a:cubicBezTo>
                <a:close/>
                <a:moveTo>
                  <a:pt x="1878794" y="1395568"/>
                </a:moveTo>
                <a:cubicBezTo>
                  <a:pt x="1896205" y="1395568"/>
                  <a:pt x="1910317" y="1409681"/>
                  <a:pt x="1910317" y="1427089"/>
                </a:cubicBezTo>
                <a:cubicBezTo>
                  <a:pt x="1910317" y="1444500"/>
                  <a:pt x="1896205" y="1458612"/>
                  <a:pt x="1878794" y="1458612"/>
                </a:cubicBezTo>
                <a:cubicBezTo>
                  <a:pt x="1861385" y="1458612"/>
                  <a:pt x="1847272" y="1444500"/>
                  <a:pt x="1847272" y="1427089"/>
                </a:cubicBezTo>
                <a:cubicBezTo>
                  <a:pt x="1847272" y="1409681"/>
                  <a:pt x="1861385" y="1395568"/>
                  <a:pt x="1878794" y="1395568"/>
                </a:cubicBezTo>
                <a:close/>
                <a:moveTo>
                  <a:pt x="1760028" y="1395568"/>
                </a:moveTo>
                <a:cubicBezTo>
                  <a:pt x="1777437" y="1395568"/>
                  <a:pt x="1791551" y="1409681"/>
                  <a:pt x="1791551" y="1427089"/>
                </a:cubicBezTo>
                <a:cubicBezTo>
                  <a:pt x="1791551" y="1444500"/>
                  <a:pt x="1777437" y="1458612"/>
                  <a:pt x="1760028" y="1458612"/>
                </a:cubicBezTo>
                <a:cubicBezTo>
                  <a:pt x="1742618" y="1458612"/>
                  <a:pt x="1728505" y="1444500"/>
                  <a:pt x="1728505" y="1427089"/>
                </a:cubicBezTo>
                <a:cubicBezTo>
                  <a:pt x="1728505" y="1409681"/>
                  <a:pt x="1742618" y="1395568"/>
                  <a:pt x="1760028" y="1395568"/>
                </a:cubicBezTo>
                <a:close/>
                <a:moveTo>
                  <a:pt x="1627644" y="1395568"/>
                </a:moveTo>
                <a:cubicBezTo>
                  <a:pt x="1645054" y="1395568"/>
                  <a:pt x="1659167" y="1409681"/>
                  <a:pt x="1659167" y="1427089"/>
                </a:cubicBezTo>
                <a:cubicBezTo>
                  <a:pt x="1659167" y="1444500"/>
                  <a:pt x="1645054" y="1458612"/>
                  <a:pt x="1627644" y="1458612"/>
                </a:cubicBezTo>
                <a:cubicBezTo>
                  <a:pt x="1610235" y="1458612"/>
                  <a:pt x="1596121" y="1444500"/>
                  <a:pt x="1596121" y="1427089"/>
                </a:cubicBezTo>
                <a:cubicBezTo>
                  <a:pt x="1596121" y="1409681"/>
                  <a:pt x="1610235" y="1395568"/>
                  <a:pt x="1627644" y="1395568"/>
                </a:cubicBezTo>
                <a:close/>
                <a:moveTo>
                  <a:pt x="1508878" y="1395568"/>
                </a:moveTo>
                <a:cubicBezTo>
                  <a:pt x="1526287" y="1395568"/>
                  <a:pt x="1540400" y="1409681"/>
                  <a:pt x="1540400" y="1427089"/>
                </a:cubicBezTo>
                <a:cubicBezTo>
                  <a:pt x="1540400" y="1444500"/>
                  <a:pt x="1526287" y="1458612"/>
                  <a:pt x="1508878" y="1458612"/>
                </a:cubicBezTo>
                <a:cubicBezTo>
                  <a:pt x="1491467" y="1458612"/>
                  <a:pt x="1477355" y="1444500"/>
                  <a:pt x="1477355" y="1427089"/>
                </a:cubicBezTo>
                <a:cubicBezTo>
                  <a:pt x="1477355" y="1409681"/>
                  <a:pt x="1491467" y="1395568"/>
                  <a:pt x="1508878" y="1395568"/>
                </a:cubicBezTo>
                <a:close/>
                <a:moveTo>
                  <a:pt x="1383310" y="1395568"/>
                </a:moveTo>
                <a:cubicBezTo>
                  <a:pt x="1400721" y="1395568"/>
                  <a:pt x="1414833" y="1409681"/>
                  <a:pt x="1414833" y="1427089"/>
                </a:cubicBezTo>
                <a:cubicBezTo>
                  <a:pt x="1414833" y="1444500"/>
                  <a:pt x="1400721" y="1458612"/>
                  <a:pt x="1383310" y="1458612"/>
                </a:cubicBezTo>
                <a:cubicBezTo>
                  <a:pt x="1365901" y="1458612"/>
                  <a:pt x="1351788" y="1444500"/>
                  <a:pt x="1351788" y="1427089"/>
                </a:cubicBezTo>
                <a:cubicBezTo>
                  <a:pt x="1351788" y="1409681"/>
                  <a:pt x="1365901" y="1395568"/>
                  <a:pt x="1383310" y="1395568"/>
                </a:cubicBezTo>
                <a:close/>
                <a:moveTo>
                  <a:pt x="1264544" y="1395568"/>
                </a:moveTo>
                <a:cubicBezTo>
                  <a:pt x="1281953" y="1395568"/>
                  <a:pt x="1296067" y="1409681"/>
                  <a:pt x="1296067" y="1427089"/>
                </a:cubicBezTo>
                <a:cubicBezTo>
                  <a:pt x="1296067" y="1444500"/>
                  <a:pt x="1281953" y="1458612"/>
                  <a:pt x="1264544" y="1458612"/>
                </a:cubicBezTo>
                <a:cubicBezTo>
                  <a:pt x="1247134" y="1458612"/>
                  <a:pt x="1233021" y="1444500"/>
                  <a:pt x="1233021" y="1427089"/>
                </a:cubicBezTo>
                <a:cubicBezTo>
                  <a:pt x="1233021" y="1409681"/>
                  <a:pt x="1247134" y="1395568"/>
                  <a:pt x="1264544" y="1395568"/>
                </a:cubicBezTo>
                <a:close/>
                <a:moveTo>
                  <a:pt x="1132160" y="1395568"/>
                </a:moveTo>
                <a:cubicBezTo>
                  <a:pt x="1149570" y="1395568"/>
                  <a:pt x="1163683" y="1409681"/>
                  <a:pt x="1163683" y="1427089"/>
                </a:cubicBezTo>
                <a:cubicBezTo>
                  <a:pt x="1163683" y="1444500"/>
                  <a:pt x="1149570" y="1458612"/>
                  <a:pt x="1132160" y="1458612"/>
                </a:cubicBezTo>
                <a:cubicBezTo>
                  <a:pt x="1114751" y="1458612"/>
                  <a:pt x="1100637" y="1444500"/>
                  <a:pt x="1100637" y="1427089"/>
                </a:cubicBezTo>
                <a:cubicBezTo>
                  <a:pt x="1100637" y="1409681"/>
                  <a:pt x="1114751" y="1395568"/>
                  <a:pt x="1132160" y="1395568"/>
                </a:cubicBezTo>
                <a:close/>
                <a:moveTo>
                  <a:pt x="1013394" y="1395568"/>
                </a:moveTo>
                <a:cubicBezTo>
                  <a:pt x="1030803" y="1395568"/>
                  <a:pt x="1044916" y="1409681"/>
                  <a:pt x="1044916" y="1427089"/>
                </a:cubicBezTo>
                <a:cubicBezTo>
                  <a:pt x="1044916" y="1444500"/>
                  <a:pt x="1030803" y="1458612"/>
                  <a:pt x="1013394" y="1458612"/>
                </a:cubicBezTo>
                <a:cubicBezTo>
                  <a:pt x="995983" y="1458612"/>
                  <a:pt x="981871" y="1444500"/>
                  <a:pt x="981871" y="1427089"/>
                </a:cubicBezTo>
                <a:cubicBezTo>
                  <a:pt x="981871" y="1409681"/>
                  <a:pt x="995983" y="1395568"/>
                  <a:pt x="1013394" y="1395568"/>
                </a:cubicBezTo>
                <a:close/>
                <a:moveTo>
                  <a:pt x="896923" y="1395568"/>
                </a:moveTo>
                <a:cubicBezTo>
                  <a:pt x="914334" y="1395568"/>
                  <a:pt x="928446" y="1409681"/>
                  <a:pt x="928446" y="1427089"/>
                </a:cubicBezTo>
                <a:cubicBezTo>
                  <a:pt x="928446" y="1444500"/>
                  <a:pt x="914334" y="1458612"/>
                  <a:pt x="896923" y="1458612"/>
                </a:cubicBezTo>
                <a:cubicBezTo>
                  <a:pt x="879514" y="1458612"/>
                  <a:pt x="865400" y="1444500"/>
                  <a:pt x="865400" y="1427089"/>
                </a:cubicBezTo>
                <a:cubicBezTo>
                  <a:pt x="865400" y="1409681"/>
                  <a:pt x="879514" y="1395568"/>
                  <a:pt x="896923" y="1395568"/>
                </a:cubicBezTo>
                <a:close/>
                <a:moveTo>
                  <a:pt x="778157" y="1395568"/>
                </a:moveTo>
                <a:cubicBezTo>
                  <a:pt x="795566" y="1395568"/>
                  <a:pt x="809680" y="1409681"/>
                  <a:pt x="809680" y="1427089"/>
                </a:cubicBezTo>
                <a:cubicBezTo>
                  <a:pt x="809680" y="1444500"/>
                  <a:pt x="795566" y="1458612"/>
                  <a:pt x="778157" y="1458612"/>
                </a:cubicBezTo>
                <a:cubicBezTo>
                  <a:pt x="760747" y="1458612"/>
                  <a:pt x="746634" y="1444500"/>
                  <a:pt x="746634" y="1427089"/>
                </a:cubicBezTo>
                <a:cubicBezTo>
                  <a:pt x="746634" y="1409681"/>
                  <a:pt x="760747" y="1395568"/>
                  <a:pt x="778157" y="1395568"/>
                </a:cubicBezTo>
                <a:close/>
                <a:moveTo>
                  <a:pt x="645773" y="1395568"/>
                </a:moveTo>
                <a:cubicBezTo>
                  <a:pt x="663183" y="1395568"/>
                  <a:pt x="677296" y="1409681"/>
                  <a:pt x="677296" y="1427089"/>
                </a:cubicBezTo>
                <a:cubicBezTo>
                  <a:pt x="677296" y="1444500"/>
                  <a:pt x="663183" y="1458612"/>
                  <a:pt x="645773" y="1458612"/>
                </a:cubicBezTo>
                <a:cubicBezTo>
                  <a:pt x="628364" y="1458612"/>
                  <a:pt x="614250" y="1444500"/>
                  <a:pt x="614250" y="1427089"/>
                </a:cubicBezTo>
                <a:cubicBezTo>
                  <a:pt x="614250" y="1409681"/>
                  <a:pt x="628364" y="1395568"/>
                  <a:pt x="645773" y="1395568"/>
                </a:cubicBezTo>
                <a:close/>
                <a:moveTo>
                  <a:pt x="527007" y="1395568"/>
                </a:moveTo>
                <a:cubicBezTo>
                  <a:pt x="544416" y="1395568"/>
                  <a:pt x="558529" y="1409681"/>
                  <a:pt x="558529" y="1427089"/>
                </a:cubicBezTo>
                <a:cubicBezTo>
                  <a:pt x="558529" y="1444500"/>
                  <a:pt x="544416" y="1458612"/>
                  <a:pt x="527007" y="1458612"/>
                </a:cubicBezTo>
                <a:cubicBezTo>
                  <a:pt x="509596" y="1458612"/>
                  <a:pt x="495484" y="1444500"/>
                  <a:pt x="495484" y="1427089"/>
                </a:cubicBezTo>
                <a:cubicBezTo>
                  <a:pt x="495484" y="1409681"/>
                  <a:pt x="509596" y="1395568"/>
                  <a:pt x="527007" y="1395568"/>
                </a:cubicBezTo>
                <a:close/>
                <a:moveTo>
                  <a:pt x="401439" y="1395568"/>
                </a:moveTo>
                <a:cubicBezTo>
                  <a:pt x="418850" y="1395568"/>
                  <a:pt x="432962" y="1409681"/>
                  <a:pt x="432962" y="1427089"/>
                </a:cubicBezTo>
                <a:cubicBezTo>
                  <a:pt x="432962" y="1444500"/>
                  <a:pt x="418850" y="1458612"/>
                  <a:pt x="401439" y="1458612"/>
                </a:cubicBezTo>
                <a:cubicBezTo>
                  <a:pt x="384030" y="1458612"/>
                  <a:pt x="369917" y="1444500"/>
                  <a:pt x="369917" y="1427089"/>
                </a:cubicBezTo>
                <a:cubicBezTo>
                  <a:pt x="369917" y="1409681"/>
                  <a:pt x="384030" y="1395568"/>
                  <a:pt x="401439" y="1395568"/>
                </a:cubicBezTo>
                <a:close/>
                <a:moveTo>
                  <a:pt x="282673" y="1395568"/>
                </a:moveTo>
                <a:cubicBezTo>
                  <a:pt x="300082" y="1395568"/>
                  <a:pt x="314196" y="1409681"/>
                  <a:pt x="314196" y="1427089"/>
                </a:cubicBezTo>
                <a:cubicBezTo>
                  <a:pt x="314196" y="1444500"/>
                  <a:pt x="300082" y="1458612"/>
                  <a:pt x="282673" y="1458612"/>
                </a:cubicBezTo>
                <a:cubicBezTo>
                  <a:pt x="265263" y="1458612"/>
                  <a:pt x="251150" y="1444500"/>
                  <a:pt x="251150" y="1427089"/>
                </a:cubicBezTo>
                <a:cubicBezTo>
                  <a:pt x="251150" y="1409681"/>
                  <a:pt x="265263" y="1395568"/>
                  <a:pt x="282673" y="1395568"/>
                </a:cubicBezTo>
                <a:close/>
                <a:moveTo>
                  <a:pt x="150289" y="1395568"/>
                </a:moveTo>
                <a:cubicBezTo>
                  <a:pt x="167699" y="1395568"/>
                  <a:pt x="181812" y="1409681"/>
                  <a:pt x="181812" y="1427089"/>
                </a:cubicBezTo>
                <a:cubicBezTo>
                  <a:pt x="181812" y="1444500"/>
                  <a:pt x="167699" y="1458612"/>
                  <a:pt x="150289" y="1458612"/>
                </a:cubicBezTo>
                <a:cubicBezTo>
                  <a:pt x="132880" y="1458612"/>
                  <a:pt x="118766" y="1444500"/>
                  <a:pt x="118766" y="1427089"/>
                </a:cubicBezTo>
                <a:cubicBezTo>
                  <a:pt x="118766" y="1409681"/>
                  <a:pt x="132880" y="1395568"/>
                  <a:pt x="150289" y="1395568"/>
                </a:cubicBezTo>
                <a:close/>
                <a:moveTo>
                  <a:pt x="31523" y="1395568"/>
                </a:moveTo>
                <a:cubicBezTo>
                  <a:pt x="48932" y="1395568"/>
                  <a:pt x="63045" y="1409681"/>
                  <a:pt x="63045" y="1427089"/>
                </a:cubicBezTo>
                <a:cubicBezTo>
                  <a:pt x="63045" y="1444500"/>
                  <a:pt x="48932" y="1458612"/>
                  <a:pt x="31523" y="1458612"/>
                </a:cubicBezTo>
                <a:cubicBezTo>
                  <a:pt x="14112" y="1458612"/>
                  <a:pt x="0" y="1444500"/>
                  <a:pt x="0" y="1427089"/>
                </a:cubicBezTo>
                <a:cubicBezTo>
                  <a:pt x="0" y="1409681"/>
                  <a:pt x="14112" y="1395568"/>
                  <a:pt x="31523" y="1395568"/>
                </a:cubicBezTo>
                <a:close/>
                <a:moveTo>
                  <a:pt x="1878794" y="1278463"/>
                </a:moveTo>
                <a:cubicBezTo>
                  <a:pt x="1896205" y="1278463"/>
                  <a:pt x="1910317" y="1292576"/>
                  <a:pt x="1910317" y="1309985"/>
                </a:cubicBezTo>
                <a:cubicBezTo>
                  <a:pt x="1910317" y="1327395"/>
                  <a:pt x="1896205" y="1341508"/>
                  <a:pt x="1878794" y="1341508"/>
                </a:cubicBezTo>
                <a:cubicBezTo>
                  <a:pt x="1861385" y="1341508"/>
                  <a:pt x="1847272" y="1327395"/>
                  <a:pt x="1847272" y="1309985"/>
                </a:cubicBezTo>
                <a:cubicBezTo>
                  <a:pt x="1847272" y="1292576"/>
                  <a:pt x="1861385" y="1278463"/>
                  <a:pt x="1878794" y="1278463"/>
                </a:cubicBezTo>
                <a:close/>
                <a:moveTo>
                  <a:pt x="1760028" y="1278463"/>
                </a:moveTo>
                <a:cubicBezTo>
                  <a:pt x="1777437" y="1278463"/>
                  <a:pt x="1791551" y="1292576"/>
                  <a:pt x="1791551" y="1309985"/>
                </a:cubicBezTo>
                <a:cubicBezTo>
                  <a:pt x="1791551" y="1327395"/>
                  <a:pt x="1777437" y="1341508"/>
                  <a:pt x="1760028" y="1341508"/>
                </a:cubicBezTo>
                <a:cubicBezTo>
                  <a:pt x="1742618" y="1341508"/>
                  <a:pt x="1728505" y="1327395"/>
                  <a:pt x="1728505" y="1309985"/>
                </a:cubicBezTo>
                <a:cubicBezTo>
                  <a:pt x="1728505" y="1292576"/>
                  <a:pt x="1742618" y="1278463"/>
                  <a:pt x="1760028" y="1278463"/>
                </a:cubicBezTo>
                <a:close/>
                <a:moveTo>
                  <a:pt x="1627644" y="1278463"/>
                </a:moveTo>
                <a:cubicBezTo>
                  <a:pt x="1645054" y="1278463"/>
                  <a:pt x="1659167" y="1292576"/>
                  <a:pt x="1659167" y="1309985"/>
                </a:cubicBezTo>
                <a:cubicBezTo>
                  <a:pt x="1659167" y="1327395"/>
                  <a:pt x="1645054" y="1341508"/>
                  <a:pt x="1627644" y="1341508"/>
                </a:cubicBezTo>
                <a:cubicBezTo>
                  <a:pt x="1610235" y="1341508"/>
                  <a:pt x="1596121" y="1327395"/>
                  <a:pt x="1596121" y="1309985"/>
                </a:cubicBezTo>
                <a:cubicBezTo>
                  <a:pt x="1596121" y="1292576"/>
                  <a:pt x="1610235" y="1278463"/>
                  <a:pt x="1627644" y="1278463"/>
                </a:cubicBezTo>
                <a:close/>
                <a:moveTo>
                  <a:pt x="1508878" y="1278463"/>
                </a:moveTo>
                <a:cubicBezTo>
                  <a:pt x="1526287" y="1278463"/>
                  <a:pt x="1540400" y="1292576"/>
                  <a:pt x="1540400" y="1309985"/>
                </a:cubicBezTo>
                <a:cubicBezTo>
                  <a:pt x="1540400" y="1327395"/>
                  <a:pt x="1526287" y="1341508"/>
                  <a:pt x="1508878" y="1341508"/>
                </a:cubicBezTo>
                <a:cubicBezTo>
                  <a:pt x="1491467" y="1341508"/>
                  <a:pt x="1477355" y="1327395"/>
                  <a:pt x="1477355" y="1309985"/>
                </a:cubicBezTo>
                <a:cubicBezTo>
                  <a:pt x="1477355" y="1292576"/>
                  <a:pt x="1491467" y="1278463"/>
                  <a:pt x="1508878" y="1278463"/>
                </a:cubicBezTo>
                <a:close/>
                <a:moveTo>
                  <a:pt x="1383310" y="1278463"/>
                </a:moveTo>
                <a:cubicBezTo>
                  <a:pt x="1400721" y="1278463"/>
                  <a:pt x="1414833" y="1292576"/>
                  <a:pt x="1414833" y="1309985"/>
                </a:cubicBezTo>
                <a:cubicBezTo>
                  <a:pt x="1414833" y="1327395"/>
                  <a:pt x="1400721" y="1341508"/>
                  <a:pt x="1383310" y="1341508"/>
                </a:cubicBezTo>
                <a:cubicBezTo>
                  <a:pt x="1365901" y="1341508"/>
                  <a:pt x="1351788" y="1327395"/>
                  <a:pt x="1351788" y="1309985"/>
                </a:cubicBezTo>
                <a:cubicBezTo>
                  <a:pt x="1351788" y="1292576"/>
                  <a:pt x="1365901" y="1278463"/>
                  <a:pt x="1383310" y="1278463"/>
                </a:cubicBezTo>
                <a:close/>
                <a:moveTo>
                  <a:pt x="1264544" y="1278463"/>
                </a:moveTo>
                <a:cubicBezTo>
                  <a:pt x="1281953" y="1278463"/>
                  <a:pt x="1296067" y="1292576"/>
                  <a:pt x="1296067" y="1309985"/>
                </a:cubicBezTo>
                <a:cubicBezTo>
                  <a:pt x="1296067" y="1327395"/>
                  <a:pt x="1281953" y="1341508"/>
                  <a:pt x="1264544" y="1341508"/>
                </a:cubicBezTo>
                <a:cubicBezTo>
                  <a:pt x="1247134" y="1341508"/>
                  <a:pt x="1233021" y="1327395"/>
                  <a:pt x="1233021" y="1309985"/>
                </a:cubicBezTo>
                <a:cubicBezTo>
                  <a:pt x="1233021" y="1292576"/>
                  <a:pt x="1247134" y="1278463"/>
                  <a:pt x="1264544" y="1278463"/>
                </a:cubicBezTo>
                <a:close/>
                <a:moveTo>
                  <a:pt x="1132160" y="1278463"/>
                </a:moveTo>
                <a:cubicBezTo>
                  <a:pt x="1149570" y="1278463"/>
                  <a:pt x="1163683" y="1292576"/>
                  <a:pt x="1163683" y="1309985"/>
                </a:cubicBezTo>
                <a:cubicBezTo>
                  <a:pt x="1163683" y="1327395"/>
                  <a:pt x="1149570" y="1341508"/>
                  <a:pt x="1132160" y="1341508"/>
                </a:cubicBezTo>
                <a:cubicBezTo>
                  <a:pt x="1114751" y="1341508"/>
                  <a:pt x="1100637" y="1327395"/>
                  <a:pt x="1100637" y="1309985"/>
                </a:cubicBezTo>
                <a:cubicBezTo>
                  <a:pt x="1100637" y="1292576"/>
                  <a:pt x="1114751" y="1278463"/>
                  <a:pt x="1132160" y="1278463"/>
                </a:cubicBezTo>
                <a:close/>
                <a:moveTo>
                  <a:pt x="1013394" y="1278463"/>
                </a:moveTo>
                <a:cubicBezTo>
                  <a:pt x="1030803" y="1278463"/>
                  <a:pt x="1044916" y="1292576"/>
                  <a:pt x="1044916" y="1309985"/>
                </a:cubicBezTo>
                <a:cubicBezTo>
                  <a:pt x="1044916" y="1327395"/>
                  <a:pt x="1030803" y="1341508"/>
                  <a:pt x="1013394" y="1341508"/>
                </a:cubicBezTo>
                <a:cubicBezTo>
                  <a:pt x="995983" y="1341508"/>
                  <a:pt x="981871" y="1327395"/>
                  <a:pt x="981871" y="1309985"/>
                </a:cubicBezTo>
                <a:cubicBezTo>
                  <a:pt x="981871" y="1292576"/>
                  <a:pt x="995983" y="1278463"/>
                  <a:pt x="1013394" y="1278463"/>
                </a:cubicBezTo>
                <a:close/>
                <a:moveTo>
                  <a:pt x="896923" y="1278463"/>
                </a:moveTo>
                <a:cubicBezTo>
                  <a:pt x="914334" y="1278463"/>
                  <a:pt x="928446" y="1292576"/>
                  <a:pt x="928446" y="1309985"/>
                </a:cubicBezTo>
                <a:cubicBezTo>
                  <a:pt x="928446" y="1327395"/>
                  <a:pt x="914334" y="1341508"/>
                  <a:pt x="896923" y="1341508"/>
                </a:cubicBezTo>
                <a:cubicBezTo>
                  <a:pt x="879514" y="1341508"/>
                  <a:pt x="865400" y="1327395"/>
                  <a:pt x="865400" y="1309985"/>
                </a:cubicBezTo>
                <a:cubicBezTo>
                  <a:pt x="865400" y="1292576"/>
                  <a:pt x="879514" y="1278463"/>
                  <a:pt x="896923" y="1278463"/>
                </a:cubicBezTo>
                <a:close/>
                <a:moveTo>
                  <a:pt x="778157" y="1278463"/>
                </a:moveTo>
                <a:cubicBezTo>
                  <a:pt x="795566" y="1278463"/>
                  <a:pt x="809680" y="1292576"/>
                  <a:pt x="809680" y="1309985"/>
                </a:cubicBezTo>
                <a:cubicBezTo>
                  <a:pt x="809680" y="1327395"/>
                  <a:pt x="795566" y="1341508"/>
                  <a:pt x="778157" y="1341508"/>
                </a:cubicBezTo>
                <a:cubicBezTo>
                  <a:pt x="760747" y="1341508"/>
                  <a:pt x="746634" y="1327395"/>
                  <a:pt x="746634" y="1309985"/>
                </a:cubicBezTo>
                <a:cubicBezTo>
                  <a:pt x="746634" y="1292576"/>
                  <a:pt x="760747" y="1278463"/>
                  <a:pt x="778157" y="1278463"/>
                </a:cubicBezTo>
                <a:close/>
                <a:moveTo>
                  <a:pt x="645773" y="1278463"/>
                </a:moveTo>
                <a:cubicBezTo>
                  <a:pt x="663183" y="1278463"/>
                  <a:pt x="677296" y="1292576"/>
                  <a:pt x="677296" y="1309985"/>
                </a:cubicBezTo>
                <a:cubicBezTo>
                  <a:pt x="677296" y="1327395"/>
                  <a:pt x="663183" y="1341508"/>
                  <a:pt x="645773" y="1341508"/>
                </a:cubicBezTo>
                <a:cubicBezTo>
                  <a:pt x="628364" y="1341508"/>
                  <a:pt x="614250" y="1327395"/>
                  <a:pt x="614250" y="1309985"/>
                </a:cubicBezTo>
                <a:cubicBezTo>
                  <a:pt x="614250" y="1292576"/>
                  <a:pt x="628364" y="1278463"/>
                  <a:pt x="645773" y="1278463"/>
                </a:cubicBezTo>
                <a:close/>
                <a:moveTo>
                  <a:pt x="527007" y="1278463"/>
                </a:moveTo>
                <a:cubicBezTo>
                  <a:pt x="544416" y="1278463"/>
                  <a:pt x="558529" y="1292576"/>
                  <a:pt x="558529" y="1309985"/>
                </a:cubicBezTo>
                <a:cubicBezTo>
                  <a:pt x="558529" y="1327395"/>
                  <a:pt x="544416" y="1341508"/>
                  <a:pt x="527007" y="1341508"/>
                </a:cubicBezTo>
                <a:cubicBezTo>
                  <a:pt x="509596" y="1341508"/>
                  <a:pt x="495484" y="1327395"/>
                  <a:pt x="495484" y="1309985"/>
                </a:cubicBezTo>
                <a:cubicBezTo>
                  <a:pt x="495484" y="1292576"/>
                  <a:pt x="509596" y="1278463"/>
                  <a:pt x="527007" y="1278463"/>
                </a:cubicBezTo>
                <a:close/>
                <a:moveTo>
                  <a:pt x="401439" y="1278463"/>
                </a:moveTo>
                <a:cubicBezTo>
                  <a:pt x="418850" y="1278463"/>
                  <a:pt x="432962" y="1292576"/>
                  <a:pt x="432962" y="1309985"/>
                </a:cubicBezTo>
                <a:cubicBezTo>
                  <a:pt x="432962" y="1327395"/>
                  <a:pt x="418850" y="1341508"/>
                  <a:pt x="401439" y="1341508"/>
                </a:cubicBezTo>
                <a:cubicBezTo>
                  <a:pt x="384030" y="1341508"/>
                  <a:pt x="369917" y="1327395"/>
                  <a:pt x="369917" y="1309985"/>
                </a:cubicBezTo>
                <a:cubicBezTo>
                  <a:pt x="369917" y="1292576"/>
                  <a:pt x="384030" y="1278463"/>
                  <a:pt x="401439" y="1278463"/>
                </a:cubicBezTo>
                <a:close/>
                <a:moveTo>
                  <a:pt x="282673" y="1278463"/>
                </a:moveTo>
                <a:cubicBezTo>
                  <a:pt x="300082" y="1278463"/>
                  <a:pt x="314196" y="1292576"/>
                  <a:pt x="314196" y="1309985"/>
                </a:cubicBezTo>
                <a:cubicBezTo>
                  <a:pt x="314196" y="1327395"/>
                  <a:pt x="300082" y="1341508"/>
                  <a:pt x="282673" y="1341508"/>
                </a:cubicBezTo>
                <a:cubicBezTo>
                  <a:pt x="265263" y="1341508"/>
                  <a:pt x="251150" y="1327395"/>
                  <a:pt x="251150" y="1309985"/>
                </a:cubicBezTo>
                <a:cubicBezTo>
                  <a:pt x="251150" y="1292576"/>
                  <a:pt x="265263" y="1278463"/>
                  <a:pt x="282673" y="1278463"/>
                </a:cubicBezTo>
                <a:close/>
                <a:moveTo>
                  <a:pt x="150289" y="1278463"/>
                </a:moveTo>
                <a:cubicBezTo>
                  <a:pt x="167699" y="1278463"/>
                  <a:pt x="181812" y="1292576"/>
                  <a:pt x="181812" y="1309985"/>
                </a:cubicBezTo>
                <a:cubicBezTo>
                  <a:pt x="181812" y="1327395"/>
                  <a:pt x="167699" y="1341508"/>
                  <a:pt x="150289" y="1341508"/>
                </a:cubicBezTo>
                <a:cubicBezTo>
                  <a:pt x="132880" y="1341508"/>
                  <a:pt x="118766" y="1327395"/>
                  <a:pt x="118766" y="1309985"/>
                </a:cubicBezTo>
                <a:cubicBezTo>
                  <a:pt x="118766" y="1292576"/>
                  <a:pt x="132880" y="1278463"/>
                  <a:pt x="150289" y="1278463"/>
                </a:cubicBezTo>
                <a:close/>
                <a:moveTo>
                  <a:pt x="31523" y="1278463"/>
                </a:moveTo>
                <a:cubicBezTo>
                  <a:pt x="48932" y="1278463"/>
                  <a:pt x="63045" y="1292576"/>
                  <a:pt x="63045" y="1309985"/>
                </a:cubicBezTo>
                <a:cubicBezTo>
                  <a:pt x="63045" y="1327395"/>
                  <a:pt x="48932" y="1341508"/>
                  <a:pt x="31523" y="1341508"/>
                </a:cubicBezTo>
                <a:cubicBezTo>
                  <a:pt x="14112" y="1341508"/>
                  <a:pt x="0" y="1327395"/>
                  <a:pt x="0" y="1309985"/>
                </a:cubicBezTo>
                <a:cubicBezTo>
                  <a:pt x="0" y="1292576"/>
                  <a:pt x="14112" y="1278463"/>
                  <a:pt x="31523" y="1278463"/>
                </a:cubicBezTo>
                <a:close/>
                <a:moveTo>
                  <a:pt x="1878794" y="1161359"/>
                </a:moveTo>
                <a:cubicBezTo>
                  <a:pt x="1896205" y="1161359"/>
                  <a:pt x="1910317" y="1175471"/>
                  <a:pt x="1910317" y="1192882"/>
                </a:cubicBezTo>
                <a:cubicBezTo>
                  <a:pt x="1910317" y="1210290"/>
                  <a:pt x="1896205" y="1224403"/>
                  <a:pt x="1878794" y="1224403"/>
                </a:cubicBezTo>
                <a:cubicBezTo>
                  <a:pt x="1861385" y="1224403"/>
                  <a:pt x="1847272" y="1210290"/>
                  <a:pt x="1847272" y="1192882"/>
                </a:cubicBezTo>
                <a:cubicBezTo>
                  <a:pt x="1847272" y="1175471"/>
                  <a:pt x="1861385" y="1161359"/>
                  <a:pt x="1878794" y="1161359"/>
                </a:cubicBezTo>
                <a:close/>
                <a:moveTo>
                  <a:pt x="1760028" y="1161359"/>
                </a:moveTo>
                <a:cubicBezTo>
                  <a:pt x="1777437" y="1161359"/>
                  <a:pt x="1791551" y="1175471"/>
                  <a:pt x="1791551" y="1192882"/>
                </a:cubicBezTo>
                <a:cubicBezTo>
                  <a:pt x="1791551" y="1210290"/>
                  <a:pt x="1777437" y="1224403"/>
                  <a:pt x="1760028" y="1224403"/>
                </a:cubicBezTo>
                <a:cubicBezTo>
                  <a:pt x="1742618" y="1224403"/>
                  <a:pt x="1728505" y="1210290"/>
                  <a:pt x="1728505" y="1192882"/>
                </a:cubicBezTo>
                <a:cubicBezTo>
                  <a:pt x="1728505" y="1175471"/>
                  <a:pt x="1742618" y="1161359"/>
                  <a:pt x="1760028" y="1161359"/>
                </a:cubicBezTo>
                <a:close/>
                <a:moveTo>
                  <a:pt x="1627644" y="1161359"/>
                </a:moveTo>
                <a:cubicBezTo>
                  <a:pt x="1645054" y="1161359"/>
                  <a:pt x="1659167" y="1175471"/>
                  <a:pt x="1659167" y="1192882"/>
                </a:cubicBezTo>
                <a:cubicBezTo>
                  <a:pt x="1659167" y="1210290"/>
                  <a:pt x="1645054" y="1224403"/>
                  <a:pt x="1627644" y="1224403"/>
                </a:cubicBezTo>
                <a:cubicBezTo>
                  <a:pt x="1610235" y="1224403"/>
                  <a:pt x="1596121" y="1210290"/>
                  <a:pt x="1596121" y="1192882"/>
                </a:cubicBezTo>
                <a:cubicBezTo>
                  <a:pt x="1596121" y="1175471"/>
                  <a:pt x="1610235" y="1161359"/>
                  <a:pt x="1627644" y="1161359"/>
                </a:cubicBezTo>
                <a:close/>
                <a:moveTo>
                  <a:pt x="1508878" y="1161359"/>
                </a:moveTo>
                <a:cubicBezTo>
                  <a:pt x="1526287" y="1161359"/>
                  <a:pt x="1540400" y="1175471"/>
                  <a:pt x="1540400" y="1192882"/>
                </a:cubicBezTo>
                <a:cubicBezTo>
                  <a:pt x="1540400" y="1210290"/>
                  <a:pt x="1526287" y="1224403"/>
                  <a:pt x="1508878" y="1224403"/>
                </a:cubicBezTo>
                <a:cubicBezTo>
                  <a:pt x="1491467" y="1224403"/>
                  <a:pt x="1477355" y="1210290"/>
                  <a:pt x="1477355" y="1192882"/>
                </a:cubicBezTo>
                <a:cubicBezTo>
                  <a:pt x="1477355" y="1175471"/>
                  <a:pt x="1491467" y="1161359"/>
                  <a:pt x="1508878" y="1161359"/>
                </a:cubicBezTo>
                <a:close/>
                <a:moveTo>
                  <a:pt x="1383310" y="1161359"/>
                </a:moveTo>
                <a:cubicBezTo>
                  <a:pt x="1400721" y="1161359"/>
                  <a:pt x="1414833" y="1175471"/>
                  <a:pt x="1414833" y="1192882"/>
                </a:cubicBezTo>
                <a:cubicBezTo>
                  <a:pt x="1414833" y="1210290"/>
                  <a:pt x="1400721" y="1224403"/>
                  <a:pt x="1383310" y="1224403"/>
                </a:cubicBezTo>
                <a:cubicBezTo>
                  <a:pt x="1365901" y="1224403"/>
                  <a:pt x="1351788" y="1210290"/>
                  <a:pt x="1351788" y="1192882"/>
                </a:cubicBezTo>
                <a:cubicBezTo>
                  <a:pt x="1351788" y="1175471"/>
                  <a:pt x="1365901" y="1161359"/>
                  <a:pt x="1383310" y="1161359"/>
                </a:cubicBezTo>
                <a:close/>
                <a:moveTo>
                  <a:pt x="1264544" y="1161359"/>
                </a:moveTo>
                <a:cubicBezTo>
                  <a:pt x="1281953" y="1161359"/>
                  <a:pt x="1296067" y="1175471"/>
                  <a:pt x="1296067" y="1192882"/>
                </a:cubicBezTo>
                <a:cubicBezTo>
                  <a:pt x="1296067" y="1210290"/>
                  <a:pt x="1281953" y="1224403"/>
                  <a:pt x="1264544" y="1224403"/>
                </a:cubicBezTo>
                <a:cubicBezTo>
                  <a:pt x="1247134" y="1224403"/>
                  <a:pt x="1233021" y="1210290"/>
                  <a:pt x="1233021" y="1192882"/>
                </a:cubicBezTo>
                <a:cubicBezTo>
                  <a:pt x="1233021" y="1175471"/>
                  <a:pt x="1247134" y="1161359"/>
                  <a:pt x="1264544" y="1161359"/>
                </a:cubicBezTo>
                <a:close/>
                <a:moveTo>
                  <a:pt x="1132160" y="1161359"/>
                </a:moveTo>
                <a:cubicBezTo>
                  <a:pt x="1149570" y="1161359"/>
                  <a:pt x="1163683" y="1175471"/>
                  <a:pt x="1163683" y="1192882"/>
                </a:cubicBezTo>
                <a:cubicBezTo>
                  <a:pt x="1163683" y="1210290"/>
                  <a:pt x="1149570" y="1224403"/>
                  <a:pt x="1132160" y="1224403"/>
                </a:cubicBezTo>
                <a:cubicBezTo>
                  <a:pt x="1114751" y="1224403"/>
                  <a:pt x="1100637" y="1210290"/>
                  <a:pt x="1100637" y="1192882"/>
                </a:cubicBezTo>
                <a:cubicBezTo>
                  <a:pt x="1100637" y="1175471"/>
                  <a:pt x="1114751" y="1161359"/>
                  <a:pt x="1132160" y="1161359"/>
                </a:cubicBezTo>
                <a:close/>
                <a:moveTo>
                  <a:pt x="1013394" y="1161359"/>
                </a:moveTo>
                <a:cubicBezTo>
                  <a:pt x="1030803" y="1161359"/>
                  <a:pt x="1044916" y="1175471"/>
                  <a:pt x="1044916" y="1192882"/>
                </a:cubicBezTo>
                <a:cubicBezTo>
                  <a:pt x="1044916" y="1210290"/>
                  <a:pt x="1030803" y="1224403"/>
                  <a:pt x="1013394" y="1224403"/>
                </a:cubicBezTo>
                <a:cubicBezTo>
                  <a:pt x="995983" y="1224403"/>
                  <a:pt x="981871" y="1210290"/>
                  <a:pt x="981871" y="1192882"/>
                </a:cubicBezTo>
                <a:cubicBezTo>
                  <a:pt x="981871" y="1175471"/>
                  <a:pt x="995983" y="1161359"/>
                  <a:pt x="1013394" y="1161359"/>
                </a:cubicBezTo>
                <a:close/>
                <a:moveTo>
                  <a:pt x="896923" y="1161359"/>
                </a:moveTo>
                <a:cubicBezTo>
                  <a:pt x="914334" y="1161359"/>
                  <a:pt x="928446" y="1175471"/>
                  <a:pt x="928446" y="1192882"/>
                </a:cubicBezTo>
                <a:cubicBezTo>
                  <a:pt x="928446" y="1210290"/>
                  <a:pt x="914334" y="1224403"/>
                  <a:pt x="896923" y="1224403"/>
                </a:cubicBezTo>
                <a:cubicBezTo>
                  <a:pt x="879514" y="1224403"/>
                  <a:pt x="865400" y="1210290"/>
                  <a:pt x="865400" y="1192882"/>
                </a:cubicBezTo>
                <a:cubicBezTo>
                  <a:pt x="865400" y="1175471"/>
                  <a:pt x="879514" y="1161359"/>
                  <a:pt x="896923" y="1161359"/>
                </a:cubicBezTo>
                <a:close/>
                <a:moveTo>
                  <a:pt x="778157" y="1161359"/>
                </a:moveTo>
                <a:cubicBezTo>
                  <a:pt x="795566" y="1161359"/>
                  <a:pt x="809680" y="1175471"/>
                  <a:pt x="809680" y="1192882"/>
                </a:cubicBezTo>
                <a:cubicBezTo>
                  <a:pt x="809680" y="1210290"/>
                  <a:pt x="795566" y="1224403"/>
                  <a:pt x="778157" y="1224403"/>
                </a:cubicBezTo>
                <a:cubicBezTo>
                  <a:pt x="760747" y="1224403"/>
                  <a:pt x="746634" y="1210290"/>
                  <a:pt x="746634" y="1192882"/>
                </a:cubicBezTo>
                <a:cubicBezTo>
                  <a:pt x="746634" y="1175471"/>
                  <a:pt x="760747" y="1161359"/>
                  <a:pt x="778157" y="1161359"/>
                </a:cubicBezTo>
                <a:close/>
                <a:moveTo>
                  <a:pt x="645773" y="1161359"/>
                </a:moveTo>
                <a:cubicBezTo>
                  <a:pt x="663183" y="1161359"/>
                  <a:pt x="677296" y="1175471"/>
                  <a:pt x="677296" y="1192882"/>
                </a:cubicBezTo>
                <a:cubicBezTo>
                  <a:pt x="677296" y="1210290"/>
                  <a:pt x="663183" y="1224403"/>
                  <a:pt x="645773" y="1224403"/>
                </a:cubicBezTo>
                <a:cubicBezTo>
                  <a:pt x="628364" y="1224403"/>
                  <a:pt x="614250" y="1210290"/>
                  <a:pt x="614250" y="1192882"/>
                </a:cubicBezTo>
                <a:cubicBezTo>
                  <a:pt x="614250" y="1175471"/>
                  <a:pt x="628364" y="1161359"/>
                  <a:pt x="645773" y="1161359"/>
                </a:cubicBezTo>
                <a:close/>
                <a:moveTo>
                  <a:pt x="527007" y="1161359"/>
                </a:moveTo>
                <a:cubicBezTo>
                  <a:pt x="544416" y="1161359"/>
                  <a:pt x="558529" y="1175471"/>
                  <a:pt x="558529" y="1192882"/>
                </a:cubicBezTo>
                <a:cubicBezTo>
                  <a:pt x="558529" y="1210290"/>
                  <a:pt x="544416" y="1224403"/>
                  <a:pt x="527007" y="1224403"/>
                </a:cubicBezTo>
                <a:cubicBezTo>
                  <a:pt x="509596" y="1224403"/>
                  <a:pt x="495484" y="1210290"/>
                  <a:pt x="495484" y="1192882"/>
                </a:cubicBezTo>
                <a:cubicBezTo>
                  <a:pt x="495484" y="1175471"/>
                  <a:pt x="509596" y="1161359"/>
                  <a:pt x="527007" y="1161359"/>
                </a:cubicBezTo>
                <a:close/>
                <a:moveTo>
                  <a:pt x="401439" y="1161359"/>
                </a:moveTo>
                <a:cubicBezTo>
                  <a:pt x="418850" y="1161359"/>
                  <a:pt x="432962" y="1175471"/>
                  <a:pt x="432962" y="1192882"/>
                </a:cubicBezTo>
                <a:cubicBezTo>
                  <a:pt x="432962" y="1210290"/>
                  <a:pt x="418850" y="1224403"/>
                  <a:pt x="401439" y="1224403"/>
                </a:cubicBezTo>
                <a:cubicBezTo>
                  <a:pt x="384030" y="1224403"/>
                  <a:pt x="369917" y="1210290"/>
                  <a:pt x="369917" y="1192882"/>
                </a:cubicBezTo>
                <a:cubicBezTo>
                  <a:pt x="369917" y="1175471"/>
                  <a:pt x="384030" y="1161359"/>
                  <a:pt x="401439" y="1161359"/>
                </a:cubicBezTo>
                <a:close/>
                <a:moveTo>
                  <a:pt x="282673" y="1161359"/>
                </a:moveTo>
                <a:cubicBezTo>
                  <a:pt x="300082" y="1161359"/>
                  <a:pt x="314196" y="1175471"/>
                  <a:pt x="314196" y="1192882"/>
                </a:cubicBezTo>
                <a:cubicBezTo>
                  <a:pt x="314196" y="1210290"/>
                  <a:pt x="300082" y="1224403"/>
                  <a:pt x="282673" y="1224403"/>
                </a:cubicBezTo>
                <a:cubicBezTo>
                  <a:pt x="265263" y="1224403"/>
                  <a:pt x="251150" y="1210290"/>
                  <a:pt x="251150" y="1192882"/>
                </a:cubicBezTo>
                <a:cubicBezTo>
                  <a:pt x="251150" y="1175471"/>
                  <a:pt x="265263" y="1161359"/>
                  <a:pt x="282673" y="1161359"/>
                </a:cubicBezTo>
                <a:close/>
                <a:moveTo>
                  <a:pt x="150289" y="1161359"/>
                </a:moveTo>
                <a:cubicBezTo>
                  <a:pt x="167699" y="1161359"/>
                  <a:pt x="181812" y="1175471"/>
                  <a:pt x="181812" y="1192882"/>
                </a:cubicBezTo>
                <a:cubicBezTo>
                  <a:pt x="181812" y="1210290"/>
                  <a:pt x="167699" y="1224403"/>
                  <a:pt x="150289" y="1224403"/>
                </a:cubicBezTo>
                <a:cubicBezTo>
                  <a:pt x="132880" y="1224403"/>
                  <a:pt x="118766" y="1210290"/>
                  <a:pt x="118766" y="1192882"/>
                </a:cubicBezTo>
                <a:cubicBezTo>
                  <a:pt x="118766" y="1175471"/>
                  <a:pt x="132880" y="1161359"/>
                  <a:pt x="150289" y="1161359"/>
                </a:cubicBezTo>
                <a:close/>
                <a:moveTo>
                  <a:pt x="31523" y="1161359"/>
                </a:moveTo>
                <a:cubicBezTo>
                  <a:pt x="48932" y="1161359"/>
                  <a:pt x="63045" y="1175471"/>
                  <a:pt x="63045" y="1192882"/>
                </a:cubicBezTo>
                <a:cubicBezTo>
                  <a:pt x="63045" y="1210290"/>
                  <a:pt x="48932" y="1224403"/>
                  <a:pt x="31523" y="1224403"/>
                </a:cubicBezTo>
                <a:cubicBezTo>
                  <a:pt x="14112" y="1224403"/>
                  <a:pt x="0" y="1210290"/>
                  <a:pt x="0" y="1192882"/>
                </a:cubicBezTo>
                <a:cubicBezTo>
                  <a:pt x="0" y="1175471"/>
                  <a:pt x="14112" y="1161359"/>
                  <a:pt x="31523" y="1161359"/>
                </a:cubicBezTo>
                <a:close/>
                <a:moveTo>
                  <a:pt x="1878794" y="1044254"/>
                </a:moveTo>
                <a:cubicBezTo>
                  <a:pt x="1896205" y="1044254"/>
                  <a:pt x="1910317" y="1058367"/>
                  <a:pt x="1910317" y="1075777"/>
                </a:cubicBezTo>
                <a:cubicBezTo>
                  <a:pt x="1910317" y="1093186"/>
                  <a:pt x="1896205" y="1107299"/>
                  <a:pt x="1878794" y="1107299"/>
                </a:cubicBezTo>
                <a:cubicBezTo>
                  <a:pt x="1861385" y="1107299"/>
                  <a:pt x="1847272" y="1093186"/>
                  <a:pt x="1847272" y="1075777"/>
                </a:cubicBezTo>
                <a:cubicBezTo>
                  <a:pt x="1847272" y="1058367"/>
                  <a:pt x="1861385" y="1044254"/>
                  <a:pt x="1878794" y="1044254"/>
                </a:cubicBezTo>
                <a:close/>
                <a:moveTo>
                  <a:pt x="1760028" y="1044254"/>
                </a:moveTo>
                <a:cubicBezTo>
                  <a:pt x="1777437" y="1044254"/>
                  <a:pt x="1791551" y="1058367"/>
                  <a:pt x="1791551" y="1075777"/>
                </a:cubicBezTo>
                <a:cubicBezTo>
                  <a:pt x="1791551" y="1093186"/>
                  <a:pt x="1777437" y="1107299"/>
                  <a:pt x="1760028" y="1107299"/>
                </a:cubicBezTo>
                <a:cubicBezTo>
                  <a:pt x="1742618" y="1107299"/>
                  <a:pt x="1728505" y="1093186"/>
                  <a:pt x="1728505" y="1075777"/>
                </a:cubicBezTo>
                <a:cubicBezTo>
                  <a:pt x="1728505" y="1058367"/>
                  <a:pt x="1742618" y="1044254"/>
                  <a:pt x="1760028" y="1044254"/>
                </a:cubicBezTo>
                <a:close/>
                <a:moveTo>
                  <a:pt x="1627644" y="1044254"/>
                </a:moveTo>
                <a:cubicBezTo>
                  <a:pt x="1645054" y="1044254"/>
                  <a:pt x="1659167" y="1058367"/>
                  <a:pt x="1659167" y="1075777"/>
                </a:cubicBezTo>
                <a:cubicBezTo>
                  <a:pt x="1659167" y="1093186"/>
                  <a:pt x="1645054" y="1107299"/>
                  <a:pt x="1627644" y="1107299"/>
                </a:cubicBezTo>
                <a:cubicBezTo>
                  <a:pt x="1610235" y="1107299"/>
                  <a:pt x="1596121" y="1093186"/>
                  <a:pt x="1596121" y="1075777"/>
                </a:cubicBezTo>
                <a:cubicBezTo>
                  <a:pt x="1596121" y="1058367"/>
                  <a:pt x="1610235" y="1044254"/>
                  <a:pt x="1627644" y="1044254"/>
                </a:cubicBezTo>
                <a:close/>
                <a:moveTo>
                  <a:pt x="1508878" y="1044254"/>
                </a:moveTo>
                <a:cubicBezTo>
                  <a:pt x="1526287" y="1044254"/>
                  <a:pt x="1540400" y="1058367"/>
                  <a:pt x="1540400" y="1075777"/>
                </a:cubicBezTo>
                <a:cubicBezTo>
                  <a:pt x="1540400" y="1093186"/>
                  <a:pt x="1526287" y="1107299"/>
                  <a:pt x="1508878" y="1107299"/>
                </a:cubicBezTo>
                <a:cubicBezTo>
                  <a:pt x="1491467" y="1107299"/>
                  <a:pt x="1477355" y="1093186"/>
                  <a:pt x="1477355" y="1075777"/>
                </a:cubicBezTo>
                <a:cubicBezTo>
                  <a:pt x="1477355" y="1058367"/>
                  <a:pt x="1491467" y="1044254"/>
                  <a:pt x="1508878" y="1044254"/>
                </a:cubicBezTo>
                <a:close/>
                <a:moveTo>
                  <a:pt x="1383310" y="1044254"/>
                </a:moveTo>
                <a:cubicBezTo>
                  <a:pt x="1400721" y="1044254"/>
                  <a:pt x="1414833" y="1058367"/>
                  <a:pt x="1414833" y="1075777"/>
                </a:cubicBezTo>
                <a:cubicBezTo>
                  <a:pt x="1414833" y="1093186"/>
                  <a:pt x="1400721" y="1107299"/>
                  <a:pt x="1383310" y="1107299"/>
                </a:cubicBezTo>
                <a:cubicBezTo>
                  <a:pt x="1365901" y="1107299"/>
                  <a:pt x="1351788" y="1093186"/>
                  <a:pt x="1351788" y="1075777"/>
                </a:cubicBezTo>
                <a:cubicBezTo>
                  <a:pt x="1351788" y="1058367"/>
                  <a:pt x="1365901" y="1044254"/>
                  <a:pt x="1383310" y="1044254"/>
                </a:cubicBezTo>
                <a:close/>
                <a:moveTo>
                  <a:pt x="1264544" y="1044254"/>
                </a:moveTo>
                <a:cubicBezTo>
                  <a:pt x="1281953" y="1044254"/>
                  <a:pt x="1296067" y="1058367"/>
                  <a:pt x="1296067" y="1075777"/>
                </a:cubicBezTo>
                <a:cubicBezTo>
                  <a:pt x="1296067" y="1093186"/>
                  <a:pt x="1281953" y="1107299"/>
                  <a:pt x="1264544" y="1107299"/>
                </a:cubicBezTo>
                <a:cubicBezTo>
                  <a:pt x="1247134" y="1107299"/>
                  <a:pt x="1233021" y="1093186"/>
                  <a:pt x="1233021" y="1075777"/>
                </a:cubicBezTo>
                <a:cubicBezTo>
                  <a:pt x="1233021" y="1058367"/>
                  <a:pt x="1247134" y="1044254"/>
                  <a:pt x="1264544" y="1044254"/>
                </a:cubicBezTo>
                <a:close/>
                <a:moveTo>
                  <a:pt x="1132160" y="1044254"/>
                </a:moveTo>
                <a:cubicBezTo>
                  <a:pt x="1149570" y="1044254"/>
                  <a:pt x="1163683" y="1058367"/>
                  <a:pt x="1163683" y="1075777"/>
                </a:cubicBezTo>
                <a:cubicBezTo>
                  <a:pt x="1163683" y="1093186"/>
                  <a:pt x="1149570" y="1107299"/>
                  <a:pt x="1132160" y="1107299"/>
                </a:cubicBezTo>
                <a:cubicBezTo>
                  <a:pt x="1114751" y="1107299"/>
                  <a:pt x="1100637" y="1093186"/>
                  <a:pt x="1100637" y="1075777"/>
                </a:cubicBezTo>
                <a:cubicBezTo>
                  <a:pt x="1100637" y="1058367"/>
                  <a:pt x="1114751" y="1044254"/>
                  <a:pt x="1132160" y="1044254"/>
                </a:cubicBezTo>
                <a:close/>
                <a:moveTo>
                  <a:pt x="1013394" y="1044254"/>
                </a:moveTo>
                <a:cubicBezTo>
                  <a:pt x="1030803" y="1044254"/>
                  <a:pt x="1044916" y="1058367"/>
                  <a:pt x="1044916" y="1075777"/>
                </a:cubicBezTo>
                <a:cubicBezTo>
                  <a:pt x="1044916" y="1093186"/>
                  <a:pt x="1030803" y="1107299"/>
                  <a:pt x="1013394" y="1107299"/>
                </a:cubicBezTo>
                <a:cubicBezTo>
                  <a:pt x="995983" y="1107299"/>
                  <a:pt x="981871" y="1093186"/>
                  <a:pt x="981871" y="1075777"/>
                </a:cubicBezTo>
                <a:cubicBezTo>
                  <a:pt x="981871" y="1058367"/>
                  <a:pt x="995983" y="1044254"/>
                  <a:pt x="1013394" y="1044254"/>
                </a:cubicBezTo>
                <a:close/>
                <a:moveTo>
                  <a:pt x="896923" y="1044254"/>
                </a:moveTo>
                <a:cubicBezTo>
                  <a:pt x="914334" y="1044254"/>
                  <a:pt x="928446" y="1058367"/>
                  <a:pt x="928446" y="1075777"/>
                </a:cubicBezTo>
                <a:cubicBezTo>
                  <a:pt x="928446" y="1093186"/>
                  <a:pt x="914334" y="1107299"/>
                  <a:pt x="896923" y="1107299"/>
                </a:cubicBezTo>
                <a:cubicBezTo>
                  <a:pt x="879514" y="1107299"/>
                  <a:pt x="865400" y="1093186"/>
                  <a:pt x="865400" y="1075777"/>
                </a:cubicBezTo>
                <a:cubicBezTo>
                  <a:pt x="865400" y="1058367"/>
                  <a:pt x="879514" y="1044254"/>
                  <a:pt x="896923" y="1044254"/>
                </a:cubicBezTo>
                <a:close/>
                <a:moveTo>
                  <a:pt x="778157" y="1044254"/>
                </a:moveTo>
                <a:cubicBezTo>
                  <a:pt x="795566" y="1044254"/>
                  <a:pt x="809680" y="1058367"/>
                  <a:pt x="809680" y="1075777"/>
                </a:cubicBezTo>
                <a:cubicBezTo>
                  <a:pt x="809680" y="1093186"/>
                  <a:pt x="795566" y="1107299"/>
                  <a:pt x="778157" y="1107299"/>
                </a:cubicBezTo>
                <a:cubicBezTo>
                  <a:pt x="760747" y="1107299"/>
                  <a:pt x="746634" y="1093186"/>
                  <a:pt x="746634" y="1075777"/>
                </a:cubicBezTo>
                <a:cubicBezTo>
                  <a:pt x="746634" y="1058367"/>
                  <a:pt x="760747" y="1044254"/>
                  <a:pt x="778157" y="1044254"/>
                </a:cubicBezTo>
                <a:close/>
                <a:moveTo>
                  <a:pt x="645773" y="1044254"/>
                </a:moveTo>
                <a:cubicBezTo>
                  <a:pt x="663183" y="1044254"/>
                  <a:pt x="677296" y="1058367"/>
                  <a:pt x="677296" y="1075777"/>
                </a:cubicBezTo>
                <a:cubicBezTo>
                  <a:pt x="677296" y="1093186"/>
                  <a:pt x="663183" y="1107299"/>
                  <a:pt x="645773" y="1107299"/>
                </a:cubicBezTo>
                <a:cubicBezTo>
                  <a:pt x="628364" y="1107299"/>
                  <a:pt x="614250" y="1093186"/>
                  <a:pt x="614250" y="1075777"/>
                </a:cubicBezTo>
                <a:cubicBezTo>
                  <a:pt x="614250" y="1058367"/>
                  <a:pt x="628364" y="1044254"/>
                  <a:pt x="645773" y="1044254"/>
                </a:cubicBezTo>
                <a:close/>
                <a:moveTo>
                  <a:pt x="527007" y="1044254"/>
                </a:moveTo>
                <a:cubicBezTo>
                  <a:pt x="544416" y="1044254"/>
                  <a:pt x="558529" y="1058367"/>
                  <a:pt x="558529" y="1075777"/>
                </a:cubicBezTo>
                <a:cubicBezTo>
                  <a:pt x="558529" y="1093186"/>
                  <a:pt x="544416" y="1107299"/>
                  <a:pt x="527007" y="1107299"/>
                </a:cubicBezTo>
                <a:cubicBezTo>
                  <a:pt x="509596" y="1107299"/>
                  <a:pt x="495484" y="1093186"/>
                  <a:pt x="495484" y="1075777"/>
                </a:cubicBezTo>
                <a:cubicBezTo>
                  <a:pt x="495484" y="1058367"/>
                  <a:pt x="509596" y="1044254"/>
                  <a:pt x="527007" y="1044254"/>
                </a:cubicBezTo>
                <a:close/>
                <a:moveTo>
                  <a:pt x="401439" y="1044254"/>
                </a:moveTo>
                <a:cubicBezTo>
                  <a:pt x="418850" y="1044254"/>
                  <a:pt x="432962" y="1058367"/>
                  <a:pt x="432962" y="1075777"/>
                </a:cubicBezTo>
                <a:cubicBezTo>
                  <a:pt x="432962" y="1093186"/>
                  <a:pt x="418850" y="1107299"/>
                  <a:pt x="401439" y="1107299"/>
                </a:cubicBezTo>
                <a:cubicBezTo>
                  <a:pt x="384030" y="1107299"/>
                  <a:pt x="369917" y="1093186"/>
                  <a:pt x="369917" y="1075777"/>
                </a:cubicBezTo>
                <a:cubicBezTo>
                  <a:pt x="369917" y="1058367"/>
                  <a:pt x="384030" y="1044254"/>
                  <a:pt x="401439" y="1044254"/>
                </a:cubicBezTo>
                <a:close/>
                <a:moveTo>
                  <a:pt x="282673" y="1044254"/>
                </a:moveTo>
                <a:cubicBezTo>
                  <a:pt x="300082" y="1044254"/>
                  <a:pt x="314196" y="1058367"/>
                  <a:pt x="314196" y="1075777"/>
                </a:cubicBezTo>
                <a:cubicBezTo>
                  <a:pt x="314196" y="1093186"/>
                  <a:pt x="300082" y="1107299"/>
                  <a:pt x="282673" y="1107299"/>
                </a:cubicBezTo>
                <a:cubicBezTo>
                  <a:pt x="265263" y="1107299"/>
                  <a:pt x="251150" y="1093186"/>
                  <a:pt x="251150" y="1075777"/>
                </a:cubicBezTo>
                <a:cubicBezTo>
                  <a:pt x="251150" y="1058367"/>
                  <a:pt x="265263" y="1044254"/>
                  <a:pt x="282673" y="1044254"/>
                </a:cubicBezTo>
                <a:close/>
                <a:moveTo>
                  <a:pt x="150289" y="1044254"/>
                </a:moveTo>
                <a:cubicBezTo>
                  <a:pt x="167699" y="1044254"/>
                  <a:pt x="181812" y="1058367"/>
                  <a:pt x="181812" y="1075777"/>
                </a:cubicBezTo>
                <a:cubicBezTo>
                  <a:pt x="181812" y="1093186"/>
                  <a:pt x="167699" y="1107299"/>
                  <a:pt x="150289" y="1107299"/>
                </a:cubicBezTo>
                <a:cubicBezTo>
                  <a:pt x="132880" y="1107299"/>
                  <a:pt x="118766" y="1093186"/>
                  <a:pt x="118766" y="1075777"/>
                </a:cubicBezTo>
                <a:cubicBezTo>
                  <a:pt x="118766" y="1058367"/>
                  <a:pt x="132880" y="1044254"/>
                  <a:pt x="150289" y="1044254"/>
                </a:cubicBezTo>
                <a:close/>
                <a:moveTo>
                  <a:pt x="31523" y="1044254"/>
                </a:moveTo>
                <a:cubicBezTo>
                  <a:pt x="48932" y="1044254"/>
                  <a:pt x="63045" y="1058367"/>
                  <a:pt x="63045" y="1075777"/>
                </a:cubicBezTo>
                <a:cubicBezTo>
                  <a:pt x="63045" y="1093186"/>
                  <a:pt x="48932" y="1107299"/>
                  <a:pt x="31523" y="1107299"/>
                </a:cubicBezTo>
                <a:cubicBezTo>
                  <a:pt x="14112" y="1107299"/>
                  <a:pt x="0" y="1093186"/>
                  <a:pt x="0" y="1075777"/>
                </a:cubicBezTo>
                <a:cubicBezTo>
                  <a:pt x="0" y="1058367"/>
                  <a:pt x="14112" y="1044254"/>
                  <a:pt x="31523" y="1044254"/>
                </a:cubicBezTo>
                <a:close/>
                <a:moveTo>
                  <a:pt x="1878794" y="936835"/>
                </a:moveTo>
                <a:cubicBezTo>
                  <a:pt x="1896205" y="936835"/>
                  <a:pt x="1910317" y="950947"/>
                  <a:pt x="1910317" y="968356"/>
                </a:cubicBezTo>
                <a:cubicBezTo>
                  <a:pt x="1910317" y="985767"/>
                  <a:pt x="1896205" y="999879"/>
                  <a:pt x="1878794" y="999879"/>
                </a:cubicBezTo>
                <a:cubicBezTo>
                  <a:pt x="1861385" y="999879"/>
                  <a:pt x="1847272" y="985767"/>
                  <a:pt x="1847272" y="968356"/>
                </a:cubicBezTo>
                <a:cubicBezTo>
                  <a:pt x="1847272" y="950947"/>
                  <a:pt x="1861385" y="936835"/>
                  <a:pt x="1878794" y="936835"/>
                </a:cubicBezTo>
                <a:close/>
                <a:moveTo>
                  <a:pt x="1760028" y="936835"/>
                </a:moveTo>
                <a:cubicBezTo>
                  <a:pt x="1777437" y="936835"/>
                  <a:pt x="1791551" y="950947"/>
                  <a:pt x="1791551" y="968356"/>
                </a:cubicBezTo>
                <a:cubicBezTo>
                  <a:pt x="1791551" y="985767"/>
                  <a:pt x="1777437" y="999879"/>
                  <a:pt x="1760028" y="999879"/>
                </a:cubicBezTo>
                <a:cubicBezTo>
                  <a:pt x="1742618" y="999879"/>
                  <a:pt x="1728505" y="985767"/>
                  <a:pt x="1728505" y="968356"/>
                </a:cubicBezTo>
                <a:cubicBezTo>
                  <a:pt x="1728505" y="950947"/>
                  <a:pt x="1742618" y="936835"/>
                  <a:pt x="1760028" y="936835"/>
                </a:cubicBezTo>
                <a:close/>
                <a:moveTo>
                  <a:pt x="1627644" y="936835"/>
                </a:moveTo>
                <a:cubicBezTo>
                  <a:pt x="1645054" y="936835"/>
                  <a:pt x="1659167" y="950947"/>
                  <a:pt x="1659167" y="968356"/>
                </a:cubicBezTo>
                <a:cubicBezTo>
                  <a:pt x="1659167" y="985767"/>
                  <a:pt x="1645054" y="999879"/>
                  <a:pt x="1627644" y="999879"/>
                </a:cubicBezTo>
                <a:cubicBezTo>
                  <a:pt x="1610235" y="999879"/>
                  <a:pt x="1596121" y="985767"/>
                  <a:pt x="1596121" y="968356"/>
                </a:cubicBezTo>
                <a:cubicBezTo>
                  <a:pt x="1596121" y="950947"/>
                  <a:pt x="1610235" y="936835"/>
                  <a:pt x="1627644" y="936835"/>
                </a:cubicBezTo>
                <a:close/>
                <a:moveTo>
                  <a:pt x="1508878" y="936835"/>
                </a:moveTo>
                <a:cubicBezTo>
                  <a:pt x="1526287" y="936835"/>
                  <a:pt x="1540400" y="950947"/>
                  <a:pt x="1540400" y="968356"/>
                </a:cubicBezTo>
                <a:cubicBezTo>
                  <a:pt x="1540400" y="985767"/>
                  <a:pt x="1526287" y="999879"/>
                  <a:pt x="1508878" y="999879"/>
                </a:cubicBezTo>
                <a:cubicBezTo>
                  <a:pt x="1491467" y="999879"/>
                  <a:pt x="1477355" y="985767"/>
                  <a:pt x="1477355" y="968356"/>
                </a:cubicBezTo>
                <a:cubicBezTo>
                  <a:pt x="1477355" y="950947"/>
                  <a:pt x="1491467" y="936835"/>
                  <a:pt x="1508878" y="936835"/>
                </a:cubicBezTo>
                <a:close/>
                <a:moveTo>
                  <a:pt x="1383310" y="936835"/>
                </a:moveTo>
                <a:cubicBezTo>
                  <a:pt x="1400721" y="936835"/>
                  <a:pt x="1414833" y="950947"/>
                  <a:pt x="1414833" y="968356"/>
                </a:cubicBezTo>
                <a:cubicBezTo>
                  <a:pt x="1414833" y="985767"/>
                  <a:pt x="1400721" y="999879"/>
                  <a:pt x="1383310" y="999879"/>
                </a:cubicBezTo>
                <a:cubicBezTo>
                  <a:pt x="1365901" y="999879"/>
                  <a:pt x="1351788" y="985767"/>
                  <a:pt x="1351788" y="968356"/>
                </a:cubicBezTo>
                <a:cubicBezTo>
                  <a:pt x="1351788" y="950947"/>
                  <a:pt x="1365901" y="936835"/>
                  <a:pt x="1383310" y="936835"/>
                </a:cubicBezTo>
                <a:close/>
                <a:moveTo>
                  <a:pt x="1264544" y="936835"/>
                </a:moveTo>
                <a:cubicBezTo>
                  <a:pt x="1281953" y="936835"/>
                  <a:pt x="1296067" y="950947"/>
                  <a:pt x="1296067" y="968356"/>
                </a:cubicBezTo>
                <a:cubicBezTo>
                  <a:pt x="1296067" y="985767"/>
                  <a:pt x="1281953" y="999879"/>
                  <a:pt x="1264544" y="999879"/>
                </a:cubicBezTo>
                <a:cubicBezTo>
                  <a:pt x="1247134" y="999879"/>
                  <a:pt x="1233021" y="985767"/>
                  <a:pt x="1233021" y="968356"/>
                </a:cubicBezTo>
                <a:cubicBezTo>
                  <a:pt x="1233021" y="950947"/>
                  <a:pt x="1247134" y="936835"/>
                  <a:pt x="1264544" y="936835"/>
                </a:cubicBezTo>
                <a:close/>
                <a:moveTo>
                  <a:pt x="1132160" y="936835"/>
                </a:moveTo>
                <a:cubicBezTo>
                  <a:pt x="1149570" y="936835"/>
                  <a:pt x="1163683" y="950947"/>
                  <a:pt x="1163683" y="968356"/>
                </a:cubicBezTo>
                <a:cubicBezTo>
                  <a:pt x="1163683" y="985767"/>
                  <a:pt x="1149570" y="999879"/>
                  <a:pt x="1132160" y="999879"/>
                </a:cubicBezTo>
                <a:cubicBezTo>
                  <a:pt x="1114751" y="999879"/>
                  <a:pt x="1100637" y="985767"/>
                  <a:pt x="1100637" y="968356"/>
                </a:cubicBezTo>
                <a:cubicBezTo>
                  <a:pt x="1100637" y="950947"/>
                  <a:pt x="1114751" y="936835"/>
                  <a:pt x="1132160" y="936835"/>
                </a:cubicBezTo>
                <a:close/>
                <a:moveTo>
                  <a:pt x="1013394" y="936835"/>
                </a:moveTo>
                <a:cubicBezTo>
                  <a:pt x="1030803" y="936835"/>
                  <a:pt x="1044916" y="950947"/>
                  <a:pt x="1044916" y="968356"/>
                </a:cubicBezTo>
                <a:cubicBezTo>
                  <a:pt x="1044916" y="985767"/>
                  <a:pt x="1030803" y="999879"/>
                  <a:pt x="1013394" y="999879"/>
                </a:cubicBezTo>
                <a:cubicBezTo>
                  <a:pt x="995983" y="999879"/>
                  <a:pt x="981871" y="985767"/>
                  <a:pt x="981871" y="968356"/>
                </a:cubicBezTo>
                <a:cubicBezTo>
                  <a:pt x="981871" y="950947"/>
                  <a:pt x="995983" y="936835"/>
                  <a:pt x="1013394" y="936835"/>
                </a:cubicBezTo>
                <a:close/>
                <a:moveTo>
                  <a:pt x="896923" y="936835"/>
                </a:moveTo>
                <a:cubicBezTo>
                  <a:pt x="914334" y="936835"/>
                  <a:pt x="928446" y="950947"/>
                  <a:pt x="928446" y="968356"/>
                </a:cubicBezTo>
                <a:cubicBezTo>
                  <a:pt x="928446" y="985767"/>
                  <a:pt x="914334" y="999879"/>
                  <a:pt x="896923" y="999879"/>
                </a:cubicBezTo>
                <a:cubicBezTo>
                  <a:pt x="879514" y="999879"/>
                  <a:pt x="865400" y="985767"/>
                  <a:pt x="865400" y="968356"/>
                </a:cubicBezTo>
                <a:cubicBezTo>
                  <a:pt x="865400" y="950947"/>
                  <a:pt x="879514" y="936835"/>
                  <a:pt x="896923" y="936835"/>
                </a:cubicBezTo>
                <a:close/>
                <a:moveTo>
                  <a:pt x="778157" y="936835"/>
                </a:moveTo>
                <a:cubicBezTo>
                  <a:pt x="795566" y="936835"/>
                  <a:pt x="809680" y="950947"/>
                  <a:pt x="809680" y="968356"/>
                </a:cubicBezTo>
                <a:cubicBezTo>
                  <a:pt x="809680" y="985767"/>
                  <a:pt x="795566" y="999879"/>
                  <a:pt x="778157" y="999879"/>
                </a:cubicBezTo>
                <a:cubicBezTo>
                  <a:pt x="760747" y="999879"/>
                  <a:pt x="746634" y="985767"/>
                  <a:pt x="746634" y="968356"/>
                </a:cubicBezTo>
                <a:cubicBezTo>
                  <a:pt x="746634" y="950947"/>
                  <a:pt x="760747" y="936835"/>
                  <a:pt x="778157" y="936835"/>
                </a:cubicBezTo>
                <a:close/>
                <a:moveTo>
                  <a:pt x="645773" y="936835"/>
                </a:moveTo>
                <a:cubicBezTo>
                  <a:pt x="663183" y="936835"/>
                  <a:pt x="677296" y="950947"/>
                  <a:pt x="677296" y="968356"/>
                </a:cubicBezTo>
                <a:cubicBezTo>
                  <a:pt x="677296" y="985767"/>
                  <a:pt x="663183" y="999879"/>
                  <a:pt x="645773" y="999879"/>
                </a:cubicBezTo>
                <a:cubicBezTo>
                  <a:pt x="628364" y="999879"/>
                  <a:pt x="614250" y="985767"/>
                  <a:pt x="614250" y="968356"/>
                </a:cubicBezTo>
                <a:cubicBezTo>
                  <a:pt x="614250" y="950947"/>
                  <a:pt x="628364" y="936835"/>
                  <a:pt x="645773" y="936835"/>
                </a:cubicBezTo>
                <a:close/>
                <a:moveTo>
                  <a:pt x="527007" y="936835"/>
                </a:moveTo>
                <a:cubicBezTo>
                  <a:pt x="544416" y="936835"/>
                  <a:pt x="558529" y="950947"/>
                  <a:pt x="558529" y="968356"/>
                </a:cubicBezTo>
                <a:cubicBezTo>
                  <a:pt x="558529" y="985767"/>
                  <a:pt x="544416" y="999879"/>
                  <a:pt x="527007" y="999879"/>
                </a:cubicBezTo>
                <a:cubicBezTo>
                  <a:pt x="509596" y="999879"/>
                  <a:pt x="495484" y="985767"/>
                  <a:pt x="495484" y="968356"/>
                </a:cubicBezTo>
                <a:cubicBezTo>
                  <a:pt x="495484" y="950947"/>
                  <a:pt x="509596" y="936835"/>
                  <a:pt x="527007" y="936835"/>
                </a:cubicBezTo>
                <a:close/>
                <a:moveTo>
                  <a:pt x="401439" y="936835"/>
                </a:moveTo>
                <a:cubicBezTo>
                  <a:pt x="418850" y="936835"/>
                  <a:pt x="432962" y="950947"/>
                  <a:pt x="432962" y="968356"/>
                </a:cubicBezTo>
                <a:cubicBezTo>
                  <a:pt x="432962" y="985767"/>
                  <a:pt x="418850" y="999879"/>
                  <a:pt x="401439" y="999879"/>
                </a:cubicBezTo>
                <a:cubicBezTo>
                  <a:pt x="384030" y="999879"/>
                  <a:pt x="369917" y="985767"/>
                  <a:pt x="369917" y="968356"/>
                </a:cubicBezTo>
                <a:cubicBezTo>
                  <a:pt x="369917" y="950947"/>
                  <a:pt x="384030" y="936835"/>
                  <a:pt x="401439" y="936835"/>
                </a:cubicBezTo>
                <a:close/>
                <a:moveTo>
                  <a:pt x="282673" y="936835"/>
                </a:moveTo>
                <a:cubicBezTo>
                  <a:pt x="300082" y="936835"/>
                  <a:pt x="314196" y="950947"/>
                  <a:pt x="314196" y="968356"/>
                </a:cubicBezTo>
                <a:cubicBezTo>
                  <a:pt x="314196" y="985767"/>
                  <a:pt x="300082" y="999879"/>
                  <a:pt x="282673" y="999879"/>
                </a:cubicBezTo>
                <a:cubicBezTo>
                  <a:pt x="265263" y="999879"/>
                  <a:pt x="251150" y="985767"/>
                  <a:pt x="251150" y="968356"/>
                </a:cubicBezTo>
                <a:cubicBezTo>
                  <a:pt x="251150" y="950947"/>
                  <a:pt x="265263" y="936835"/>
                  <a:pt x="282673" y="936835"/>
                </a:cubicBezTo>
                <a:close/>
                <a:moveTo>
                  <a:pt x="150289" y="936835"/>
                </a:moveTo>
                <a:cubicBezTo>
                  <a:pt x="167699" y="936835"/>
                  <a:pt x="181812" y="950947"/>
                  <a:pt x="181812" y="968356"/>
                </a:cubicBezTo>
                <a:cubicBezTo>
                  <a:pt x="181812" y="985767"/>
                  <a:pt x="167699" y="999879"/>
                  <a:pt x="150289" y="999879"/>
                </a:cubicBezTo>
                <a:cubicBezTo>
                  <a:pt x="132880" y="999879"/>
                  <a:pt x="118766" y="985767"/>
                  <a:pt x="118766" y="968356"/>
                </a:cubicBezTo>
                <a:cubicBezTo>
                  <a:pt x="118766" y="950947"/>
                  <a:pt x="132880" y="936835"/>
                  <a:pt x="150289" y="936835"/>
                </a:cubicBezTo>
                <a:close/>
                <a:moveTo>
                  <a:pt x="31523" y="936835"/>
                </a:moveTo>
                <a:cubicBezTo>
                  <a:pt x="48932" y="936835"/>
                  <a:pt x="63045" y="950947"/>
                  <a:pt x="63045" y="968356"/>
                </a:cubicBezTo>
                <a:cubicBezTo>
                  <a:pt x="63045" y="985767"/>
                  <a:pt x="48932" y="999879"/>
                  <a:pt x="31523" y="999879"/>
                </a:cubicBezTo>
                <a:cubicBezTo>
                  <a:pt x="14112" y="999879"/>
                  <a:pt x="0" y="985767"/>
                  <a:pt x="0" y="968356"/>
                </a:cubicBezTo>
                <a:cubicBezTo>
                  <a:pt x="0" y="950947"/>
                  <a:pt x="14112" y="936835"/>
                  <a:pt x="31523" y="936835"/>
                </a:cubicBezTo>
                <a:close/>
                <a:moveTo>
                  <a:pt x="1878794" y="819731"/>
                </a:moveTo>
                <a:cubicBezTo>
                  <a:pt x="1896205" y="819731"/>
                  <a:pt x="1910317" y="833844"/>
                  <a:pt x="1910317" y="851254"/>
                </a:cubicBezTo>
                <a:cubicBezTo>
                  <a:pt x="1910317" y="868663"/>
                  <a:pt x="1896205" y="882775"/>
                  <a:pt x="1878794" y="882775"/>
                </a:cubicBezTo>
                <a:cubicBezTo>
                  <a:pt x="1861385" y="882775"/>
                  <a:pt x="1847272" y="868663"/>
                  <a:pt x="1847272" y="851254"/>
                </a:cubicBezTo>
                <a:cubicBezTo>
                  <a:pt x="1847272" y="833844"/>
                  <a:pt x="1861385" y="819731"/>
                  <a:pt x="1878794" y="819731"/>
                </a:cubicBezTo>
                <a:close/>
                <a:moveTo>
                  <a:pt x="1760028" y="819731"/>
                </a:moveTo>
                <a:cubicBezTo>
                  <a:pt x="1777437" y="819731"/>
                  <a:pt x="1791551" y="833844"/>
                  <a:pt x="1791551" y="851254"/>
                </a:cubicBezTo>
                <a:cubicBezTo>
                  <a:pt x="1791551" y="868663"/>
                  <a:pt x="1777437" y="882775"/>
                  <a:pt x="1760028" y="882775"/>
                </a:cubicBezTo>
                <a:cubicBezTo>
                  <a:pt x="1742618" y="882775"/>
                  <a:pt x="1728505" y="868663"/>
                  <a:pt x="1728505" y="851254"/>
                </a:cubicBezTo>
                <a:cubicBezTo>
                  <a:pt x="1728505" y="833844"/>
                  <a:pt x="1742618" y="819731"/>
                  <a:pt x="1760028" y="819731"/>
                </a:cubicBezTo>
                <a:close/>
                <a:moveTo>
                  <a:pt x="1627644" y="819731"/>
                </a:moveTo>
                <a:cubicBezTo>
                  <a:pt x="1645054" y="819731"/>
                  <a:pt x="1659167" y="833844"/>
                  <a:pt x="1659167" y="851254"/>
                </a:cubicBezTo>
                <a:cubicBezTo>
                  <a:pt x="1659167" y="868663"/>
                  <a:pt x="1645054" y="882775"/>
                  <a:pt x="1627644" y="882775"/>
                </a:cubicBezTo>
                <a:cubicBezTo>
                  <a:pt x="1610235" y="882775"/>
                  <a:pt x="1596121" y="868663"/>
                  <a:pt x="1596121" y="851254"/>
                </a:cubicBezTo>
                <a:cubicBezTo>
                  <a:pt x="1596121" y="833844"/>
                  <a:pt x="1610235" y="819731"/>
                  <a:pt x="1627644" y="819731"/>
                </a:cubicBezTo>
                <a:close/>
                <a:moveTo>
                  <a:pt x="1508878" y="819731"/>
                </a:moveTo>
                <a:cubicBezTo>
                  <a:pt x="1526287" y="819731"/>
                  <a:pt x="1540400" y="833844"/>
                  <a:pt x="1540400" y="851254"/>
                </a:cubicBezTo>
                <a:cubicBezTo>
                  <a:pt x="1540400" y="868663"/>
                  <a:pt x="1526287" y="882775"/>
                  <a:pt x="1508878" y="882775"/>
                </a:cubicBezTo>
                <a:cubicBezTo>
                  <a:pt x="1491467" y="882775"/>
                  <a:pt x="1477355" y="868663"/>
                  <a:pt x="1477355" y="851254"/>
                </a:cubicBezTo>
                <a:cubicBezTo>
                  <a:pt x="1477355" y="833844"/>
                  <a:pt x="1491467" y="819731"/>
                  <a:pt x="1508878" y="819731"/>
                </a:cubicBezTo>
                <a:close/>
                <a:moveTo>
                  <a:pt x="1383310" y="819731"/>
                </a:moveTo>
                <a:cubicBezTo>
                  <a:pt x="1400721" y="819731"/>
                  <a:pt x="1414833" y="833844"/>
                  <a:pt x="1414833" y="851254"/>
                </a:cubicBezTo>
                <a:cubicBezTo>
                  <a:pt x="1414833" y="868663"/>
                  <a:pt x="1400721" y="882775"/>
                  <a:pt x="1383310" y="882775"/>
                </a:cubicBezTo>
                <a:cubicBezTo>
                  <a:pt x="1365901" y="882775"/>
                  <a:pt x="1351788" y="868663"/>
                  <a:pt x="1351788" y="851254"/>
                </a:cubicBezTo>
                <a:cubicBezTo>
                  <a:pt x="1351788" y="833844"/>
                  <a:pt x="1365901" y="819731"/>
                  <a:pt x="1383310" y="819731"/>
                </a:cubicBezTo>
                <a:close/>
                <a:moveTo>
                  <a:pt x="1264544" y="819731"/>
                </a:moveTo>
                <a:cubicBezTo>
                  <a:pt x="1281953" y="819731"/>
                  <a:pt x="1296067" y="833844"/>
                  <a:pt x="1296067" y="851254"/>
                </a:cubicBezTo>
                <a:cubicBezTo>
                  <a:pt x="1296067" y="868663"/>
                  <a:pt x="1281953" y="882775"/>
                  <a:pt x="1264544" y="882775"/>
                </a:cubicBezTo>
                <a:cubicBezTo>
                  <a:pt x="1247134" y="882775"/>
                  <a:pt x="1233021" y="868663"/>
                  <a:pt x="1233021" y="851254"/>
                </a:cubicBezTo>
                <a:cubicBezTo>
                  <a:pt x="1233021" y="833844"/>
                  <a:pt x="1247134" y="819731"/>
                  <a:pt x="1264544" y="819731"/>
                </a:cubicBezTo>
                <a:close/>
                <a:moveTo>
                  <a:pt x="1132160" y="819731"/>
                </a:moveTo>
                <a:cubicBezTo>
                  <a:pt x="1149570" y="819731"/>
                  <a:pt x="1163683" y="833844"/>
                  <a:pt x="1163683" y="851254"/>
                </a:cubicBezTo>
                <a:cubicBezTo>
                  <a:pt x="1163683" y="868663"/>
                  <a:pt x="1149570" y="882775"/>
                  <a:pt x="1132160" y="882775"/>
                </a:cubicBezTo>
                <a:cubicBezTo>
                  <a:pt x="1114751" y="882775"/>
                  <a:pt x="1100637" y="868663"/>
                  <a:pt x="1100637" y="851254"/>
                </a:cubicBezTo>
                <a:cubicBezTo>
                  <a:pt x="1100637" y="833844"/>
                  <a:pt x="1114751" y="819731"/>
                  <a:pt x="1132160" y="819731"/>
                </a:cubicBezTo>
                <a:close/>
                <a:moveTo>
                  <a:pt x="1013394" y="819731"/>
                </a:moveTo>
                <a:cubicBezTo>
                  <a:pt x="1030803" y="819731"/>
                  <a:pt x="1044916" y="833844"/>
                  <a:pt x="1044916" y="851254"/>
                </a:cubicBezTo>
                <a:cubicBezTo>
                  <a:pt x="1044916" y="868663"/>
                  <a:pt x="1030803" y="882775"/>
                  <a:pt x="1013394" y="882775"/>
                </a:cubicBezTo>
                <a:cubicBezTo>
                  <a:pt x="995983" y="882775"/>
                  <a:pt x="981871" y="868663"/>
                  <a:pt x="981871" y="851254"/>
                </a:cubicBezTo>
                <a:cubicBezTo>
                  <a:pt x="981871" y="833844"/>
                  <a:pt x="995983" y="819731"/>
                  <a:pt x="1013394" y="819731"/>
                </a:cubicBezTo>
                <a:close/>
                <a:moveTo>
                  <a:pt x="896923" y="819731"/>
                </a:moveTo>
                <a:cubicBezTo>
                  <a:pt x="914334" y="819731"/>
                  <a:pt x="928446" y="833844"/>
                  <a:pt x="928446" y="851254"/>
                </a:cubicBezTo>
                <a:cubicBezTo>
                  <a:pt x="928446" y="868663"/>
                  <a:pt x="914334" y="882775"/>
                  <a:pt x="896923" y="882775"/>
                </a:cubicBezTo>
                <a:cubicBezTo>
                  <a:pt x="879514" y="882775"/>
                  <a:pt x="865400" y="868663"/>
                  <a:pt x="865400" y="851254"/>
                </a:cubicBezTo>
                <a:cubicBezTo>
                  <a:pt x="865400" y="833844"/>
                  <a:pt x="879514" y="819731"/>
                  <a:pt x="896923" y="819731"/>
                </a:cubicBezTo>
                <a:close/>
                <a:moveTo>
                  <a:pt x="778157" y="819731"/>
                </a:moveTo>
                <a:cubicBezTo>
                  <a:pt x="795566" y="819731"/>
                  <a:pt x="809680" y="833844"/>
                  <a:pt x="809680" y="851254"/>
                </a:cubicBezTo>
                <a:cubicBezTo>
                  <a:pt x="809680" y="868663"/>
                  <a:pt x="795566" y="882775"/>
                  <a:pt x="778157" y="882775"/>
                </a:cubicBezTo>
                <a:cubicBezTo>
                  <a:pt x="760747" y="882775"/>
                  <a:pt x="746634" y="868663"/>
                  <a:pt x="746634" y="851254"/>
                </a:cubicBezTo>
                <a:cubicBezTo>
                  <a:pt x="746634" y="833844"/>
                  <a:pt x="760747" y="819731"/>
                  <a:pt x="778157" y="819731"/>
                </a:cubicBezTo>
                <a:close/>
                <a:moveTo>
                  <a:pt x="645773" y="819731"/>
                </a:moveTo>
                <a:cubicBezTo>
                  <a:pt x="663183" y="819731"/>
                  <a:pt x="677296" y="833844"/>
                  <a:pt x="677296" y="851254"/>
                </a:cubicBezTo>
                <a:cubicBezTo>
                  <a:pt x="677296" y="868663"/>
                  <a:pt x="663183" y="882775"/>
                  <a:pt x="645773" y="882775"/>
                </a:cubicBezTo>
                <a:cubicBezTo>
                  <a:pt x="628364" y="882775"/>
                  <a:pt x="614250" y="868663"/>
                  <a:pt x="614250" y="851254"/>
                </a:cubicBezTo>
                <a:cubicBezTo>
                  <a:pt x="614250" y="833844"/>
                  <a:pt x="628364" y="819731"/>
                  <a:pt x="645773" y="819731"/>
                </a:cubicBezTo>
                <a:close/>
                <a:moveTo>
                  <a:pt x="527007" y="819731"/>
                </a:moveTo>
                <a:cubicBezTo>
                  <a:pt x="544416" y="819731"/>
                  <a:pt x="558529" y="833844"/>
                  <a:pt x="558529" y="851254"/>
                </a:cubicBezTo>
                <a:cubicBezTo>
                  <a:pt x="558529" y="868663"/>
                  <a:pt x="544416" y="882775"/>
                  <a:pt x="527007" y="882775"/>
                </a:cubicBezTo>
                <a:cubicBezTo>
                  <a:pt x="509596" y="882775"/>
                  <a:pt x="495484" y="868663"/>
                  <a:pt x="495484" y="851254"/>
                </a:cubicBezTo>
                <a:cubicBezTo>
                  <a:pt x="495484" y="833844"/>
                  <a:pt x="509596" y="819731"/>
                  <a:pt x="527007" y="819731"/>
                </a:cubicBezTo>
                <a:close/>
                <a:moveTo>
                  <a:pt x="401439" y="819731"/>
                </a:moveTo>
                <a:cubicBezTo>
                  <a:pt x="418850" y="819731"/>
                  <a:pt x="432962" y="833844"/>
                  <a:pt x="432962" y="851254"/>
                </a:cubicBezTo>
                <a:cubicBezTo>
                  <a:pt x="432962" y="868663"/>
                  <a:pt x="418850" y="882775"/>
                  <a:pt x="401439" y="882775"/>
                </a:cubicBezTo>
                <a:cubicBezTo>
                  <a:pt x="384030" y="882775"/>
                  <a:pt x="369917" y="868663"/>
                  <a:pt x="369917" y="851254"/>
                </a:cubicBezTo>
                <a:cubicBezTo>
                  <a:pt x="369917" y="833844"/>
                  <a:pt x="384030" y="819731"/>
                  <a:pt x="401439" y="819731"/>
                </a:cubicBezTo>
                <a:close/>
                <a:moveTo>
                  <a:pt x="282673" y="819731"/>
                </a:moveTo>
                <a:cubicBezTo>
                  <a:pt x="300082" y="819731"/>
                  <a:pt x="314196" y="833844"/>
                  <a:pt x="314196" y="851254"/>
                </a:cubicBezTo>
                <a:cubicBezTo>
                  <a:pt x="314196" y="868663"/>
                  <a:pt x="300082" y="882775"/>
                  <a:pt x="282673" y="882775"/>
                </a:cubicBezTo>
                <a:cubicBezTo>
                  <a:pt x="265263" y="882775"/>
                  <a:pt x="251150" y="868663"/>
                  <a:pt x="251150" y="851254"/>
                </a:cubicBezTo>
                <a:cubicBezTo>
                  <a:pt x="251150" y="833844"/>
                  <a:pt x="265263" y="819731"/>
                  <a:pt x="282673" y="819731"/>
                </a:cubicBezTo>
                <a:close/>
                <a:moveTo>
                  <a:pt x="150289" y="819731"/>
                </a:moveTo>
                <a:cubicBezTo>
                  <a:pt x="167699" y="819731"/>
                  <a:pt x="181812" y="833844"/>
                  <a:pt x="181812" y="851254"/>
                </a:cubicBezTo>
                <a:cubicBezTo>
                  <a:pt x="181812" y="868663"/>
                  <a:pt x="167699" y="882775"/>
                  <a:pt x="150289" y="882775"/>
                </a:cubicBezTo>
                <a:cubicBezTo>
                  <a:pt x="132880" y="882775"/>
                  <a:pt x="118766" y="868663"/>
                  <a:pt x="118766" y="851254"/>
                </a:cubicBezTo>
                <a:cubicBezTo>
                  <a:pt x="118766" y="833844"/>
                  <a:pt x="132880" y="819731"/>
                  <a:pt x="150289" y="819731"/>
                </a:cubicBezTo>
                <a:close/>
                <a:moveTo>
                  <a:pt x="31523" y="819731"/>
                </a:moveTo>
                <a:cubicBezTo>
                  <a:pt x="48932" y="819731"/>
                  <a:pt x="63045" y="833844"/>
                  <a:pt x="63045" y="851254"/>
                </a:cubicBezTo>
                <a:cubicBezTo>
                  <a:pt x="63045" y="868663"/>
                  <a:pt x="48932" y="882775"/>
                  <a:pt x="31523" y="882775"/>
                </a:cubicBezTo>
                <a:cubicBezTo>
                  <a:pt x="14112" y="882775"/>
                  <a:pt x="0" y="868663"/>
                  <a:pt x="0" y="851254"/>
                </a:cubicBezTo>
                <a:cubicBezTo>
                  <a:pt x="0" y="833844"/>
                  <a:pt x="14112" y="819731"/>
                  <a:pt x="31523" y="819731"/>
                </a:cubicBezTo>
                <a:close/>
                <a:moveTo>
                  <a:pt x="1878794" y="702627"/>
                </a:moveTo>
                <a:cubicBezTo>
                  <a:pt x="1896205" y="702627"/>
                  <a:pt x="1910317" y="716739"/>
                  <a:pt x="1910317" y="734149"/>
                </a:cubicBezTo>
                <a:cubicBezTo>
                  <a:pt x="1910317" y="751558"/>
                  <a:pt x="1896205" y="765671"/>
                  <a:pt x="1878794" y="765671"/>
                </a:cubicBezTo>
                <a:cubicBezTo>
                  <a:pt x="1861385" y="765671"/>
                  <a:pt x="1847272" y="751558"/>
                  <a:pt x="1847272" y="734149"/>
                </a:cubicBezTo>
                <a:cubicBezTo>
                  <a:pt x="1847272" y="716739"/>
                  <a:pt x="1861385" y="702627"/>
                  <a:pt x="1878794" y="702627"/>
                </a:cubicBezTo>
                <a:close/>
                <a:moveTo>
                  <a:pt x="1760028" y="702627"/>
                </a:moveTo>
                <a:cubicBezTo>
                  <a:pt x="1777437" y="702627"/>
                  <a:pt x="1791551" y="716739"/>
                  <a:pt x="1791551" y="734149"/>
                </a:cubicBezTo>
                <a:cubicBezTo>
                  <a:pt x="1791551" y="751558"/>
                  <a:pt x="1777437" y="765671"/>
                  <a:pt x="1760028" y="765671"/>
                </a:cubicBezTo>
                <a:cubicBezTo>
                  <a:pt x="1742618" y="765671"/>
                  <a:pt x="1728505" y="751558"/>
                  <a:pt x="1728505" y="734149"/>
                </a:cubicBezTo>
                <a:cubicBezTo>
                  <a:pt x="1728505" y="716739"/>
                  <a:pt x="1742618" y="702627"/>
                  <a:pt x="1760028" y="702627"/>
                </a:cubicBezTo>
                <a:close/>
                <a:moveTo>
                  <a:pt x="1627644" y="702627"/>
                </a:moveTo>
                <a:cubicBezTo>
                  <a:pt x="1645054" y="702627"/>
                  <a:pt x="1659167" y="716739"/>
                  <a:pt x="1659167" y="734149"/>
                </a:cubicBezTo>
                <a:cubicBezTo>
                  <a:pt x="1659167" y="751558"/>
                  <a:pt x="1645054" y="765671"/>
                  <a:pt x="1627644" y="765671"/>
                </a:cubicBezTo>
                <a:cubicBezTo>
                  <a:pt x="1610235" y="765671"/>
                  <a:pt x="1596121" y="751558"/>
                  <a:pt x="1596121" y="734149"/>
                </a:cubicBezTo>
                <a:cubicBezTo>
                  <a:pt x="1596121" y="716739"/>
                  <a:pt x="1610235" y="702627"/>
                  <a:pt x="1627644" y="702627"/>
                </a:cubicBezTo>
                <a:close/>
                <a:moveTo>
                  <a:pt x="1508878" y="702627"/>
                </a:moveTo>
                <a:cubicBezTo>
                  <a:pt x="1526287" y="702627"/>
                  <a:pt x="1540400" y="716739"/>
                  <a:pt x="1540400" y="734149"/>
                </a:cubicBezTo>
                <a:cubicBezTo>
                  <a:pt x="1540400" y="751558"/>
                  <a:pt x="1526287" y="765671"/>
                  <a:pt x="1508878" y="765671"/>
                </a:cubicBezTo>
                <a:cubicBezTo>
                  <a:pt x="1491467" y="765671"/>
                  <a:pt x="1477355" y="751558"/>
                  <a:pt x="1477355" y="734149"/>
                </a:cubicBezTo>
                <a:cubicBezTo>
                  <a:pt x="1477355" y="716739"/>
                  <a:pt x="1491467" y="702627"/>
                  <a:pt x="1508878" y="702627"/>
                </a:cubicBezTo>
                <a:close/>
                <a:moveTo>
                  <a:pt x="1383310" y="702627"/>
                </a:moveTo>
                <a:cubicBezTo>
                  <a:pt x="1400721" y="702627"/>
                  <a:pt x="1414833" y="716739"/>
                  <a:pt x="1414833" y="734149"/>
                </a:cubicBezTo>
                <a:cubicBezTo>
                  <a:pt x="1414833" y="751558"/>
                  <a:pt x="1400721" y="765671"/>
                  <a:pt x="1383310" y="765671"/>
                </a:cubicBezTo>
                <a:cubicBezTo>
                  <a:pt x="1365901" y="765671"/>
                  <a:pt x="1351788" y="751558"/>
                  <a:pt x="1351788" y="734149"/>
                </a:cubicBezTo>
                <a:cubicBezTo>
                  <a:pt x="1351788" y="716739"/>
                  <a:pt x="1365901" y="702627"/>
                  <a:pt x="1383310" y="702627"/>
                </a:cubicBezTo>
                <a:close/>
                <a:moveTo>
                  <a:pt x="1264544" y="702627"/>
                </a:moveTo>
                <a:cubicBezTo>
                  <a:pt x="1281953" y="702627"/>
                  <a:pt x="1296067" y="716739"/>
                  <a:pt x="1296067" y="734149"/>
                </a:cubicBezTo>
                <a:cubicBezTo>
                  <a:pt x="1296067" y="751558"/>
                  <a:pt x="1281953" y="765671"/>
                  <a:pt x="1264544" y="765671"/>
                </a:cubicBezTo>
                <a:cubicBezTo>
                  <a:pt x="1247134" y="765671"/>
                  <a:pt x="1233021" y="751558"/>
                  <a:pt x="1233021" y="734149"/>
                </a:cubicBezTo>
                <a:cubicBezTo>
                  <a:pt x="1233021" y="716739"/>
                  <a:pt x="1247134" y="702627"/>
                  <a:pt x="1264544" y="702627"/>
                </a:cubicBezTo>
                <a:close/>
                <a:moveTo>
                  <a:pt x="1132160" y="702627"/>
                </a:moveTo>
                <a:cubicBezTo>
                  <a:pt x="1149570" y="702627"/>
                  <a:pt x="1163683" y="716739"/>
                  <a:pt x="1163683" y="734149"/>
                </a:cubicBezTo>
                <a:cubicBezTo>
                  <a:pt x="1163683" y="751558"/>
                  <a:pt x="1149570" y="765671"/>
                  <a:pt x="1132160" y="765671"/>
                </a:cubicBezTo>
                <a:cubicBezTo>
                  <a:pt x="1114751" y="765671"/>
                  <a:pt x="1100637" y="751558"/>
                  <a:pt x="1100637" y="734149"/>
                </a:cubicBezTo>
                <a:cubicBezTo>
                  <a:pt x="1100637" y="716739"/>
                  <a:pt x="1114751" y="702627"/>
                  <a:pt x="1132160" y="702627"/>
                </a:cubicBezTo>
                <a:close/>
                <a:moveTo>
                  <a:pt x="1013394" y="702627"/>
                </a:moveTo>
                <a:cubicBezTo>
                  <a:pt x="1030803" y="702627"/>
                  <a:pt x="1044916" y="716739"/>
                  <a:pt x="1044916" y="734149"/>
                </a:cubicBezTo>
                <a:cubicBezTo>
                  <a:pt x="1044916" y="751558"/>
                  <a:pt x="1030803" y="765671"/>
                  <a:pt x="1013394" y="765671"/>
                </a:cubicBezTo>
                <a:cubicBezTo>
                  <a:pt x="995983" y="765671"/>
                  <a:pt x="981871" y="751558"/>
                  <a:pt x="981871" y="734149"/>
                </a:cubicBezTo>
                <a:cubicBezTo>
                  <a:pt x="981871" y="716739"/>
                  <a:pt x="995983" y="702627"/>
                  <a:pt x="1013394" y="702627"/>
                </a:cubicBezTo>
                <a:close/>
                <a:moveTo>
                  <a:pt x="896923" y="702627"/>
                </a:moveTo>
                <a:cubicBezTo>
                  <a:pt x="914334" y="702627"/>
                  <a:pt x="928446" y="716739"/>
                  <a:pt x="928446" y="734149"/>
                </a:cubicBezTo>
                <a:cubicBezTo>
                  <a:pt x="928446" y="751558"/>
                  <a:pt x="914334" y="765671"/>
                  <a:pt x="896923" y="765671"/>
                </a:cubicBezTo>
                <a:cubicBezTo>
                  <a:pt x="879514" y="765671"/>
                  <a:pt x="865400" y="751558"/>
                  <a:pt x="865400" y="734149"/>
                </a:cubicBezTo>
                <a:cubicBezTo>
                  <a:pt x="865400" y="716739"/>
                  <a:pt x="879514" y="702627"/>
                  <a:pt x="896923" y="702627"/>
                </a:cubicBezTo>
                <a:close/>
                <a:moveTo>
                  <a:pt x="778157" y="702627"/>
                </a:moveTo>
                <a:cubicBezTo>
                  <a:pt x="795566" y="702627"/>
                  <a:pt x="809680" y="716739"/>
                  <a:pt x="809680" y="734149"/>
                </a:cubicBezTo>
                <a:cubicBezTo>
                  <a:pt x="809680" y="751558"/>
                  <a:pt x="795566" y="765671"/>
                  <a:pt x="778157" y="765671"/>
                </a:cubicBezTo>
                <a:cubicBezTo>
                  <a:pt x="760747" y="765671"/>
                  <a:pt x="746634" y="751558"/>
                  <a:pt x="746634" y="734149"/>
                </a:cubicBezTo>
                <a:cubicBezTo>
                  <a:pt x="746634" y="716739"/>
                  <a:pt x="760747" y="702627"/>
                  <a:pt x="778157" y="702627"/>
                </a:cubicBezTo>
                <a:close/>
                <a:moveTo>
                  <a:pt x="645773" y="702627"/>
                </a:moveTo>
                <a:cubicBezTo>
                  <a:pt x="663183" y="702627"/>
                  <a:pt x="677296" y="716739"/>
                  <a:pt x="677296" y="734149"/>
                </a:cubicBezTo>
                <a:cubicBezTo>
                  <a:pt x="677296" y="751558"/>
                  <a:pt x="663183" y="765671"/>
                  <a:pt x="645773" y="765671"/>
                </a:cubicBezTo>
                <a:cubicBezTo>
                  <a:pt x="628364" y="765671"/>
                  <a:pt x="614250" y="751558"/>
                  <a:pt x="614250" y="734149"/>
                </a:cubicBezTo>
                <a:cubicBezTo>
                  <a:pt x="614250" y="716739"/>
                  <a:pt x="628364" y="702627"/>
                  <a:pt x="645773" y="702627"/>
                </a:cubicBezTo>
                <a:close/>
                <a:moveTo>
                  <a:pt x="527007" y="702627"/>
                </a:moveTo>
                <a:cubicBezTo>
                  <a:pt x="544416" y="702627"/>
                  <a:pt x="558529" y="716739"/>
                  <a:pt x="558529" y="734149"/>
                </a:cubicBezTo>
                <a:cubicBezTo>
                  <a:pt x="558529" y="751558"/>
                  <a:pt x="544416" y="765671"/>
                  <a:pt x="527007" y="765671"/>
                </a:cubicBezTo>
                <a:cubicBezTo>
                  <a:pt x="509596" y="765671"/>
                  <a:pt x="495484" y="751558"/>
                  <a:pt x="495484" y="734149"/>
                </a:cubicBezTo>
                <a:cubicBezTo>
                  <a:pt x="495484" y="716739"/>
                  <a:pt x="509596" y="702627"/>
                  <a:pt x="527007" y="702627"/>
                </a:cubicBezTo>
                <a:close/>
                <a:moveTo>
                  <a:pt x="401439" y="702627"/>
                </a:moveTo>
                <a:cubicBezTo>
                  <a:pt x="418850" y="702627"/>
                  <a:pt x="432962" y="716739"/>
                  <a:pt x="432962" y="734149"/>
                </a:cubicBezTo>
                <a:cubicBezTo>
                  <a:pt x="432962" y="751558"/>
                  <a:pt x="418850" y="765671"/>
                  <a:pt x="401439" y="765671"/>
                </a:cubicBezTo>
                <a:cubicBezTo>
                  <a:pt x="384030" y="765671"/>
                  <a:pt x="369917" y="751558"/>
                  <a:pt x="369917" y="734149"/>
                </a:cubicBezTo>
                <a:cubicBezTo>
                  <a:pt x="369917" y="716739"/>
                  <a:pt x="384030" y="702627"/>
                  <a:pt x="401439" y="702627"/>
                </a:cubicBezTo>
                <a:close/>
                <a:moveTo>
                  <a:pt x="282673" y="702627"/>
                </a:moveTo>
                <a:cubicBezTo>
                  <a:pt x="300082" y="702627"/>
                  <a:pt x="314196" y="716739"/>
                  <a:pt x="314196" y="734149"/>
                </a:cubicBezTo>
                <a:cubicBezTo>
                  <a:pt x="314196" y="751558"/>
                  <a:pt x="300082" y="765671"/>
                  <a:pt x="282673" y="765671"/>
                </a:cubicBezTo>
                <a:cubicBezTo>
                  <a:pt x="265263" y="765671"/>
                  <a:pt x="251150" y="751558"/>
                  <a:pt x="251150" y="734149"/>
                </a:cubicBezTo>
                <a:cubicBezTo>
                  <a:pt x="251150" y="716739"/>
                  <a:pt x="265263" y="702627"/>
                  <a:pt x="282673" y="702627"/>
                </a:cubicBezTo>
                <a:close/>
                <a:moveTo>
                  <a:pt x="150289" y="702627"/>
                </a:moveTo>
                <a:cubicBezTo>
                  <a:pt x="167699" y="702627"/>
                  <a:pt x="181812" y="716739"/>
                  <a:pt x="181812" y="734149"/>
                </a:cubicBezTo>
                <a:cubicBezTo>
                  <a:pt x="181812" y="751558"/>
                  <a:pt x="167699" y="765671"/>
                  <a:pt x="150289" y="765671"/>
                </a:cubicBezTo>
                <a:cubicBezTo>
                  <a:pt x="132880" y="765671"/>
                  <a:pt x="118766" y="751558"/>
                  <a:pt x="118766" y="734149"/>
                </a:cubicBezTo>
                <a:cubicBezTo>
                  <a:pt x="118766" y="716739"/>
                  <a:pt x="132880" y="702627"/>
                  <a:pt x="150289" y="702627"/>
                </a:cubicBezTo>
                <a:close/>
                <a:moveTo>
                  <a:pt x="31523" y="702627"/>
                </a:moveTo>
                <a:cubicBezTo>
                  <a:pt x="48932" y="702627"/>
                  <a:pt x="63045" y="716739"/>
                  <a:pt x="63045" y="734149"/>
                </a:cubicBezTo>
                <a:cubicBezTo>
                  <a:pt x="63045" y="751558"/>
                  <a:pt x="48932" y="765671"/>
                  <a:pt x="31523" y="765671"/>
                </a:cubicBezTo>
                <a:cubicBezTo>
                  <a:pt x="14112" y="765671"/>
                  <a:pt x="0" y="751558"/>
                  <a:pt x="0" y="734149"/>
                </a:cubicBezTo>
                <a:cubicBezTo>
                  <a:pt x="0" y="716739"/>
                  <a:pt x="14112" y="702627"/>
                  <a:pt x="31523" y="702627"/>
                </a:cubicBezTo>
                <a:close/>
                <a:moveTo>
                  <a:pt x="1878794" y="585522"/>
                </a:moveTo>
                <a:cubicBezTo>
                  <a:pt x="1896205" y="585522"/>
                  <a:pt x="1910317" y="599635"/>
                  <a:pt x="1910317" y="617045"/>
                </a:cubicBezTo>
                <a:cubicBezTo>
                  <a:pt x="1910317" y="634454"/>
                  <a:pt x="1896205" y="648567"/>
                  <a:pt x="1878794" y="648567"/>
                </a:cubicBezTo>
                <a:cubicBezTo>
                  <a:pt x="1861385" y="648567"/>
                  <a:pt x="1847272" y="634454"/>
                  <a:pt x="1847272" y="617045"/>
                </a:cubicBezTo>
                <a:cubicBezTo>
                  <a:pt x="1847272" y="599635"/>
                  <a:pt x="1861385" y="585522"/>
                  <a:pt x="1878794" y="585522"/>
                </a:cubicBezTo>
                <a:close/>
                <a:moveTo>
                  <a:pt x="1760028" y="585522"/>
                </a:moveTo>
                <a:cubicBezTo>
                  <a:pt x="1777437" y="585522"/>
                  <a:pt x="1791551" y="599635"/>
                  <a:pt x="1791551" y="617045"/>
                </a:cubicBezTo>
                <a:cubicBezTo>
                  <a:pt x="1791551" y="634454"/>
                  <a:pt x="1777437" y="648567"/>
                  <a:pt x="1760028" y="648567"/>
                </a:cubicBezTo>
                <a:cubicBezTo>
                  <a:pt x="1742618" y="648567"/>
                  <a:pt x="1728505" y="634454"/>
                  <a:pt x="1728505" y="617045"/>
                </a:cubicBezTo>
                <a:cubicBezTo>
                  <a:pt x="1728505" y="599635"/>
                  <a:pt x="1742618" y="585522"/>
                  <a:pt x="1760028" y="585522"/>
                </a:cubicBezTo>
                <a:close/>
                <a:moveTo>
                  <a:pt x="1627644" y="585522"/>
                </a:moveTo>
                <a:cubicBezTo>
                  <a:pt x="1645054" y="585522"/>
                  <a:pt x="1659167" y="599635"/>
                  <a:pt x="1659167" y="617045"/>
                </a:cubicBezTo>
                <a:cubicBezTo>
                  <a:pt x="1659167" y="634454"/>
                  <a:pt x="1645054" y="648567"/>
                  <a:pt x="1627644" y="648567"/>
                </a:cubicBezTo>
                <a:cubicBezTo>
                  <a:pt x="1610235" y="648567"/>
                  <a:pt x="1596121" y="634454"/>
                  <a:pt x="1596121" y="617045"/>
                </a:cubicBezTo>
                <a:cubicBezTo>
                  <a:pt x="1596121" y="599635"/>
                  <a:pt x="1610235" y="585522"/>
                  <a:pt x="1627644" y="585522"/>
                </a:cubicBezTo>
                <a:close/>
                <a:moveTo>
                  <a:pt x="1508878" y="585522"/>
                </a:moveTo>
                <a:cubicBezTo>
                  <a:pt x="1526287" y="585522"/>
                  <a:pt x="1540400" y="599635"/>
                  <a:pt x="1540400" y="617045"/>
                </a:cubicBezTo>
                <a:cubicBezTo>
                  <a:pt x="1540400" y="634454"/>
                  <a:pt x="1526287" y="648567"/>
                  <a:pt x="1508878" y="648567"/>
                </a:cubicBezTo>
                <a:cubicBezTo>
                  <a:pt x="1491467" y="648567"/>
                  <a:pt x="1477355" y="634454"/>
                  <a:pt x="1477355" y="617045"/>
                </a:cubicBezTo>
                <a:cubicBezTo>
                  <a:pt x="1477355" y="599635"/>
                  <a:pt x="1491467" y="585522"/>
                  <a:pt x="1508878" y="585522"/>
                </a:cubicBezTo>
                <a:close/>
                <a:moveTo>
                  <a:pt x="1383310" y="585522"/>
                </a:moveTo>
                <a:cubicBezTo>
                  <a:pt x="1400721" y="585522"/>
                  <a:pt x="1414833" y="599635"/>
                  <a:pt x="1414833" y="617045"/>
                </a:cubicBezTo>
                <a:cubicBezTo>
                  <a:pt x="1414833" y="634454"/>
                  <a:pt x="1400721" y="648567"/>
                  <a:pt x="1383310" y="648567"/>
                </a:cubicBezTo>
                <a:cubicBezTo>
                  <a:pt x="1365901" y="648567"/>
                  <a:pt x="1351788" y="634454"/>
                  <a:pt x="1351788" y="617045"/>
                </a:cubicBezTo>
                <a:cubicBezTo>
                  <a:pt x="1351788" y="599635"/>
                  <a:pt x="1365901" y="585522"/>
                  <a:pt x="1383310" y="585522"/>
                </a:cubicBezTo>
                <a:close/>
                <a:moveTo>
                  <a:pt x="1264544" y="585522"/>
                </a:moveTo>
                <a:cubicBezTo>
                  <a:pt x="1281953" y="585522"/>
                  <a:pt x="1296067" y="599635"/>
                  <a:pt x="1296067" y="617045"/>
                </a:cubicBezTo>
                <a:cubicBezTo>
                  <a:pt x="1296067" y="634454"/>
                  <a:pt x="1281953" y="648567"/>
                  <a:pt x="1264544" y="648567"/>
                </a:cubicBezTo>
                <a:cubicBezTo>
                  <a:pt x="1247134" y="648567"/>
                  <a:pt x="1233021" y="634454"/>
                  <a:pt x="1233021" y="617045"/>
                </a:cubicBezTo>
                <a:cubicBezTo>
                  <a:pt x="1233021" y="599635"/>
                  <a:pt x="1247134" y="585522"/>
                  <a:pt x="1264544" y="585522"/>
                </a:cubicBezTo>
                <a:close/>
                <a:moveTo>
                  <a:pt x="1132160" y="585522"/>
                </a:moveTo>
                <a:cubicBezTo>
                  <a:pt x="1149570" y="585522"/>
                  <a:pt x="1163683" y="599635"/>
                  <a:pt x="1163683" y="617045"/>
                </a:cubicBezTo>
                <a:cubicBezTo>
                  <a:pt x="1163683" y="634454"/>
                  <a:pt x="1149570" y="648567"/>
                  <a:pt x="1132160" y="648567"/>
                </a:cubicBezTo>
                <a:cubicBezTo>
                  <a:pt x="1114751" y="648567"/>
                  <a:pt x="1100637" y="634454"/>
                  <a:pt x="1100637" y="617045"/>
                </a:cubicBezTo>
                <a:cubicBezTo>
                  <a:pt x="1100637" y="599635"/>
                  <a:pt x="1114751" y="585522"/>
                  <a:pt x="1132160" y="585522"/>
                </a:cubicBezTo>
                <a:close/>
                <a:moveTo>
                  <a:pt x="1013394" y="585522"/>
                </a:moveTo>
                <a:cubicBezTo>
                  <a:pt x="1030803" y="585522"/>
                  <a:pt x="1044916" y="599635"/>
                  <a:pt x="1044916" y="617045"/>
                </a:cubicBezTo>
                <a:cubicBezTo>
                  <a:pt x="1044916" y="634454"/>
                  <a:pt x="1030803" y="648567"/>
                  <a:pt x="1013394" y="648567"/>
                </a:cubicBezTo>
                <a:cubicBezTo>
                  <a:pt x="995983" y="648567"/>
                  <a:pt x="981871" y="634454"/>
                  <a:pt x="981871" y="617045"/>
                </a:cubicBezTo>
                <a:cubicBezTo>
                  <a:pt x="981871" y="599635"/>
                  <a:pt x="995983" y="585522"/>
                  <a:pt x="1013394" y="585522"/>
                </a:cubicBezTo>
                <a:close/>
                <a:moveTo>
                  <a:pt x="896923" y="585522"/>
                </a:moveTo>
                <a:cubicBezTo>
                  <a:pt x="914334" y="585522"/>
                  <a:pt x="928446" y="599635"/>
                  <a:pt x="928446" y="617045"/>
                </a:cubicBezTo>
                <a:cubicBezTo>
                  <a:pt x="928446" y="634454"/>
                  <a:pt x="914334" y="648567"/>
                  <a:pt x="896923" y="648567"/>
                </a:cubicBezTo>
                <a:cubicBezTo>
                  <a:pt x="879514" y="648567"/>
                  <a:pt x="865400" y="634454"/>
                  <a:pt x="865400" y="617045"/>
                </a:cubicBezTo>
                <a:cubicBezTo>
                  <a:pt x="865400" y="599635"/>
                  <a:pt x="879514" y="585522"/>
                  <a:pt x="896923" y="585522"/>
                </a:cubicBezTo>
                <a:close/>
                <a:moveTo>
                  <a:pt x="778157" y="585522"/>
                </a:moveTo>
                <a:cubicBezTo>
                  <a:pt x="795566" y="585522"/>
                  <a:pt x="809680" y="599635"/>
                  <a:pt x="809680" y="617045"/>
                </a:cubicBezTo>
                <a:cubicBezTo>
                  <a:pt x="809680" y="634454"/>
                  <a:pt x="795566" y="648567"/>
                  <a:pt x="778157" y="648567"/>
                </a:cubicBezTo>
                <a:cubicBezTo>
                  <a:pt x="760747" y="648567"/>
                  <a:pt x="746634" y="634454"/>
                  <a:pt x="746634" y="617045"/>
                </a:cubicBezTo>
                <a:cubicBezTo>
                  <a:pt x="746634" y="599635"/>
                  <a:pt x="760747" y="585522"/>
                  <a:pt x="778157" y="585522"/>
                </a:cubicBezTo>
                <a:close/>
                <a:moveTo>
                  <a:pt x="645773" y="585522"/>
                </a:moveTo>
                <a:cubicBezTo>
                  <a:pt x="663183" y="585522"/>
                  <a:pt x="677296" y="599635"/>
                  <a:pt x="677296" y="617045"/>
                </a:cubicBezTo>
                <a:cubicBezTo>
                  <a:pt x="677296" y="634454"/>
                  <a:pt x="663183" y="648567"/>
                  <a:pt x="645773" y="648567"/>
                </a:cubicBezTo>
                <a:cubicBezTo>
                  <a:pt x="628364" y="648567"/>
                  <a:pt x="614250" y="634454"/>
                  <a:pt x="614250" y="617045"/>
                </a:cubicBezTo>
                <a:cubicBezTo>
                  <a:pt x="614250" y="599635"/>
                  <a:pt x="628364" y="585522"/>
                  <a:pt x="645773" y="585522"/>
                </a:cubicBezTo>
                <a:close/>
                <a:moveTo>
                  <a:pt x="527007" y="585522"/>
                </a:moveTo>
                <a:cubicBezTo>
                  <a:pt x="544416" y="585522"/>
                  <a:pt x="558529" y="599635"/>
                  <a:pt x="558529" y="617045"/>
                </a:cubicBezTo>
                <a:cubicBezTo>
                  <a:pt x="558529" y="634454"/>
                  <a:pt x="544416" y="648567"/>
                  <a:pt x="527007" y="648567"/>
                </a:cubicBezTo>
                <a:cubicBezTo>
                  <a:pt x="509596" y="648567"/>
                  <a:pt x="495484" y="634454"/>
                  <a:pt x="495484" y="617045"/>
                </a:cubicBezTo>
                <a:cubicBezTo>
                  <a:pt x="495484" y="599635"/>
                  <a:pt x="509596" y="585522"/>
                  <a:pt x="527007" y="585522"/>
                </a:cubicBezTo>
                <a:close/>
                <a:moveTo>
                  <a:pt x="401439" y="585522"/>
                </a:moveTo>
                <a:cubicBezTo>
                  <a:pt x="418850" y="585522"/>
                  <a:pt x="432962" y="599635"/>
                  <a:pt x="432962" y="617045"/>
                </a:cubicBezTo>
                <a:cubicBezTo>
                  <a:pt x="432962" y="634454"/>
                  <a:pt x="418850" y="648567"/>
                  <a:pt x="401439" y="648567"/>
                </a:cubicBezTo>
                <a:cubicBezTo>
                  <a:pt x="384030" y="648567"/>
                  <a:pt x="369917" y="634454"/>
                  <a:pt x="369917" y="617045"/>
                </a:cubicBezTo>
                <a:cubicBezTo>
                  <a:pt x="369917" y="599635"/>
                  <a:pt x="384030" y="585522"/>
                  <a:pt x="401439" y="585522"/>
                </a:cubicBezTo>
                <a:close/>
                <a:moveTo>
                  <a:pt x="282673" y="585522"/>
                </a:moveTo>
                <a:cubicBezTo>
                  <a:pt x="300082" y="585522"/>
                  <a:pt x="314196" y="599635"/>
                  <a:pt x="314196" y="617045"/>
                </a:cubicBezTo>
                <a:cubicBezTo>
                  <a:pt x="314196" y="634454"/>
                  <a:pt x="300082" y="648567"/>
                  <a:pt x="282673" y="648567"/>
                </a:cubicBezTo>
                <a:cubicBezTo>
                  <a:pt x="265263" y="648567"/>
                  <a:pt x="251150" y="634454"/>
                  <a:pt x="251150" y="617045"/>
                </a:cubicBezTo>
                <a:cubicBezTo>
                  <a:pt x="251150" y="599635"/>
                  <a:pt x="265263" y="585522"/>
                  <a:pt x="282673" y="585522"/>
                </a:cubicBezTo>
                <a:close/>
                <a:moveTo>
                  <a:pt x="150289" y="585522"/>
                </a:moveTo>
                <a:cubicBezTo>
                  <a:pt x="167699" y="585522"/>
                  <a:pt x="181812" y="599635"/>
                  <a:pt x="181812" y="617045"/>
                </a:cubicBezTo>
                <a:cubicBezTo>
                  <a:pt x="181812" y="634454"/>
                  <a:pt x="167699" y="648567"/>
                  <a:pt x="150289" y="648567"/>
                </a:cubicBezTo>
                <a:cubicBezTo>
                  <a:pt x="132880" y="648567"/>
                  <a:pt x="118766" y="634454"/>
                  <a:pt x="118766" y="617045"/>
                </a:cubicBezTo>
                <a:cubicBezTo>
                  <a:pt x="118766" y="599635"/>
                  <a:pt x="132880" y="585522"/>
                  <a:pt x="150289" y="585522"/>
                </a:cubicBezTo>
                <a:close/>
                <a:moveTo>
                  <a:pt x="31523" y="585522"/>
                </a:moveTo>
                <a:cubicBezTo>
                  <a:pt x="48932" y="585522"/>
                  <a:pt x="63045" y="599635"/>
                  <a:pt x="63045" y="617045"/>
                </a:cubicBezTo>
                <a:cubicBezTo>
                  <a:pt x="63045" y="634454"/>
                  <a:pt x="48932" y="648567"/>
                  <a:pt x="31523" y="648567"/>
                </a:cubicBezTo>
                <a:cubicBezTo>
                  <a:pt x="14112" y="648567"/>
                  <a:pt x="0" y="634454"/>
                  <a:pt x="0" y="617045"/>
                </a:cubicBezTo>
                <a:cubicBezTo>
                  <a:pt x="0" y="599635"/>
                  <a:pt x="14112" y="585522"/>
                  <a:pt x="31523" y="585522"/>
                </a:cubicBezTo>
                <a:close/>
                <a:moveTo>
                  <a:pt x="1878794" y="468417"/>
                </a:moveTo>
                <a:cubicBezTo>
                  <a:pt x="1896205" y="468417"/>
                  <a:pt x="1910317" y="482531"/>
                  <a:pt x="1910317" y="499940"/>
                </a:cubicBezTo>
                <a:cubicBezTo>
                  <a:pt x="1910317" y="517349"/>
                  <a:pt x="1896205" y="531463"/>
                  <a:pt x="1878794" y="531463"/>
                </a:cubicBezTo>
                <a:cubicBezTo>
                  <a:pt x="1861385" y="531463"/>
                  <a:pt x="1847272" y="517349"/>
                  <a:pt x="1847272" y="499940"/>
                </a:cubicBezTo>
                <a:cubicBezTo>
                  <a:pt x="1847272" y="482531"/>
                  <a:pt x="1861385" y="468417"/>
                  <a:pt x="1878794" y="468417"/>
                </a:cubicBezTo>
                <a:close/>
                <a:moveTo>
                  <a:pt x="1760028" y="468417"/>
                </a:moveTo>
                <a:cubicBezTo>
                  <a:pt x="1777437" y="468417"/>
                  <a:pt x="1791551" y="482531"/>
                  <a:pt x="1791551" y="499940"/>
                </a:cubicBezTo>
                <a:cubicBezTo>
                  <a:pt x="1791551" y="517349"/>
                  <a:pt x="1777437" y="531463"/>
                  <a:pt x="1760028" y="531463"/>
                </a:cubicBezTo>
                <a:cubicBezTo>
                  <a:pt x="1742618" y="531463"/>
                  <a:pt x="1728505" y="517349"/>
                  <a:pt x="1728505" y="499940"/>
                </a:cubicBezTo>
                <a:cubicBezTo>
                  <a:pt x="1728505" y="482531"/>
                  <a:pt x="1742618" y="468417"/>
                  <a:pt x="1760028" y="468417"/>
                </a:cubicBezTo>
                <a:close/>
                <a:moveTo>
                  <a:pt x="1627644" y="468417"/>
                </a:moveTo>
                <a:cubicBezTo>
                  <a:pt x="1645054" y="468417"/>
                  <a:pt x="1659167" y="482531"/>
                  <a:pt x="1659167" y="499940"/>
                </a:cubicBezTo>
                <a:cubicBezTo>
                  <a:pt x="1659167" y="517349"/>
                  <a:pt x="1645054" y="531463"/>
                  <a:pt x="1627644" y="531463"/>
                </a:cubicBezTo>
                <a:cubicBezTo>
                  <a:pt x="1610235" y="531463"/>
                  <a:pt x="1596121" y="517349"/>
                  <a:pt x="1596121" y="499940"/>
                </a:cubicBezTo>
                <a:cubicBezTo>
                  <a:pt x="1596121" y="482531"/>
                  <a:pt x="1610235" y="468417"/>
                  <a:pt x="1627644" y="468417"/>
                </a:cubicBezTo>
                <a:close/>
                <a:moveTo>
                  <a:pt x="1508878" y="468417"/>
                </a:moveTo>
                <a:cubicBezTo>
                  <a:pt x="1526287" y="468417"/>
                  <a:pt x="1540400" y="482531"/>
                  <a:pt x="1540400" y="499940"/>
                </a:cubicBezTo>
                <a:cubicBezTo>
                  <a:pt x="1540400" y="517349"/>
                  <a:pt x="1526287" y="531463"/>
                  <a:pt x="1508878" y="531463"/>
                </a:cubicBezTo>
                <a:cubicBezTo>
                  <a:pt x="1491467" y="531463"/>
                  <a:pt x="1477355" y="517349"/>
                  <a:pt x="1477355" y="499940"/>
                </a:cubicBezTo>
                <a:cubicBezTo>
                  <a:pt x="1477355" y="482531"/>
                  <a:pt x="1491467" y="468417"/>
                  <a:pt x="1508878" y="468417"/>
                </a:cubicBezTo>
                <a:close/>
                <a:moveTo>
                  <a:pt x="1383310" y="468417"/>
                </a:moveTo>
                <a:cubicBezTo>
                  <a:pt x="1400721" y="468417"/>
                  <a:pt x="1414833" y="482531"/>
                  <a:pt x="1414833" y="499940"/>
                </a:cubicBezTo>
                <a:cubicBezTo>
                  <a:pt x="1414833" y="517349"/>
                  <a:pt x="1400721" y="531463"/>
                  <a:pt x="1383310" y="531463"/>
                </a:cubicBezTo>
                <a:cubicBezTo>
                  <a:pt x="1365901" y="531463"/>
                  <a:pt x="1351788" y="517349"/>
                  <a:pt x="1351788" y="499940"/>
                </a:cubicBezTo>
                <a:cubicBezTo>
                  <a:pt x="1351788" y="482531"/>
                  <a:pt x="1365901" y="468417"/>
                  <a:pt x="1383310" y="468417"/>
                </a:cubicBezTo>
                <a:close/>
                <a:moveTo>
                  <a:pt x="1264544" y="468417"/>
                </a:moveTo>
                <a:cubicBezTo>
                  <a:pt x="1281953" y="468417"/>
                  <a:pt x="1296067" y="482531"/>
                  <a:pt x="1296067" y="499940"/>
                </a:cubicBezTo>
                <a:cubicBezTo>
                  <a:pt x="1296067" y="517349"/>
                  <a:pt x="1281953" y="531463"/>
                  <a:pt x="1264544" y="531463"/>
                </a:cubicBezTo>
                <a:cubicBezTo>
                  <a:pt x="1247134" y="531463"/>
                  <a:pt x="1233021" y="517349"/>
                  <a:pt x="1233021" y="499940"/>
                </a:cubicBezTo>
                <a:cubicBezTo>
                  <a:pt x="1233021" y="482531"/>
                  <a:pt x="1247134" y="468417"/>
                  <a:pt x="1264544" y="468417"/>
                </a:cubicBezTo>
                <a:close/>
                <a:moveTo>
                  <a:pt x="1132160" y="468417"/>
                </a:moveTo>
                <a:cubicBezTo>
                  <a:pt x="1149570" y="468417"/>
                  <a:pt x="1163683" y="482531"/>
                  <a:pt x="1163683" y="499940"/>
                </a:cubicBezTo>
                <a:cubicBezTo>
                  <a:pt x="1163683" y="517349"/>
                  <a:pt x="1149570" y="531463"/>
                  <a:pt x="1132160" y="531463"/>
                </a:cubicBezTo>
                <a:cubicBezTo>
                  <a:pt x="1114751" y="531463"/>
                  <a:pt x="1100637" y="517349"/>
                  <a:pt x="1100637" y="499940"/>
                </a:cubicBezTo>
                <a:cubicBezTo>
                  <a:pt x="1100637" y="482531"/>
                  <a:pt x="1114751" y="468417"/>
                  <a:pt x="1132160" y="468417"/>
                </a:cubicBezTo>
                <a:close/>
                <a:moveTo>
                  <a:pt x="1013394" y="468417"/>
                </a:moveTo>
                <a:cubicBezTo>
                  <a:pt x="1030803" y="468417"/>
                  <a:pt x="1044916" y="482531"/>
                  <a:pt x="1044916" y="499940"/>
                </a:cubicBezTo>
                <a:cubicBezTo>
                  <a:pt x="1044916" y="517349"/>
                  <a:pt x="1030803" y="531463"/>
                  <a:pt x="1013394" y="531463"/>
                </a:cubicBezTo>
                <a:cubicBezTo>
                  <a:pt x="995983" y="531463"/>
                  <a:pt x="981871" y="517349"/>
                  <a:pt x="981871" y="499940"/>
                </a:cubicBezTo>
                <a:cubicBezTo>
                  <a:pt x="981871" y="482531"/>
                  <a:pt x="995983" y="468417"/>
                  <a:pt x="1013394" y="468417"/>
                </a:cubicBezTo>
                <a:close/>
                <a:moveTo>
                  <a:pt x="896923" y="468417"/>
                </a:moveTo>
                <a:cubicBezTo>
                  <a:pt x="914334" y="468417"/>
                  <a:pt x="928446" y="482531"/>
                  <a:pt x="928446" y="499940"/>
                </a:cubicBezTo>
                <a:cubicBezTo>
                  <a:pt x="928446" y="517349"/>
                  <a:pt x="914334" y="531463"/>
                  <a:pt x="896923" y="531463"/>
                </a:cubicBezTo>
                <a:cubicBezTo>
                  <a:pt x="879514" y="531463"/>
                  <a:pt x="865400" y="517349"/>
                  <a:pt x="865400" y="499940"/>
                </a:cubicBezTo>
                <a:cubicBezTo>
                  <a:pt x="865400" y="482531"/>
                  <a:pt x="879514" y="468417"/>
                  <a:pt x="896923" y="468417"/>
                </a:cubicBezTo>
                <a:close/>
                <a:moveTo>
                  <a:pt x="778157" y="468417"/>
                </a:moveTo>
                <a:cubicBezTo>
                  <a:pt x="795566" y="468417"/>
                  <a:pt x="809680" y="482531"/>
                  <a:pt x="809680" y="499940"/>
                </a:cubicBezTo>
                <a:cubicBezTo>
                  <a:pt x="809680" y="517349"/>
                  <a:pt x="795566" y="531463"/>
                  <a:pt x="778157" y="531463"/>
                </a:cubicBezTo>
                <a:cubicBezTo>
                  <a:pt x="760747" y="531463"/>
                  <a:pt x="746634" y="517349"/>
                  <a:pt x="746634" y="499940"/>
                </a:cubicBezTo>
                <a:cubicBezTo>
                  <a:pt x="746634" y="482531"/>
                  <a:pt x="760747" y="468417"/>
                  <a:pt x="778157" y="468417"/>
                </a:cubicBezTo>
                <a:close/>
                <a:moveTo>
                  <a:pt x="645773" y="468417"/>
                </a:moveTo>
                <a:cubicBezTo>
                  <a:pt x="663183" y="468417"/>
                  <a:pt x="677296" y="482531"/>
                  <a:pt x="677296" y="499940"/>
                </a:cubicBezTo>
                <a:cubicBezTo>
                  <a:pt x="677296" y="517349"/>
                  <a:pt x="663183" y="531463"/>
                  <a:pt x="645773" y="531463"/>
                </a:cubicBezTo>
                <a:cubicBezTo>
                  <a:pt x="628364" y="531463"/>
                  <a:pt x="614250" y="517349"/>
                  <a:pt x="614250" y="499940"/>
                </a:cubicBezTo>
                <a:cubicBezTo>
                  <a:pt x="614250" y="482531"/>
                  <a:pt x="628364" y="468417"/>
                  <a:pt x="645773" y="468417"/>
                </a:cubicBezTo>
                <a:close/>
                <a:moveTo>
                  <a:pt x="527007" y="468417"/>
                </a:moveTo>
                <a:cubicBezTo>
                  <a:pt x="544416" y="468417"/>
                  <a:pt x="558529" y="482531"/>
                  <a:pt x="558529" y="499940"/>
                </a:cubicBezTo>
                <a:cubicBezTo>
                  <a:pt x="558529" y="517349"/>
                  <a:pt x="544416" y="531463"/>
                  <a:pt x="527007" y="531463"/>
                </a:cubicBezTo>
                <a:cubicBezTo>
                  <a:pt x="509596" y="531463"/>
                  <a:pt x="495484" y="517349"/>
                  <a:pt x="495484" y="499940"/>
                </a:cubicBezTo>
                <a:cubicBezTo>
                  <a:pt x="495484" y="482531"/>
                  <a:pt x="509596" y="468417"/>
                  <a:pt x="527007" y="468417"/>
                </a:cubicBezTo>
                <a:close/>
                <a:moveTo>
                  <a:pt x="401439" y="468417"/>
                </a:moveTo>
                <a:cubicBezTo>
                  <a:pt x="418850" y="468417"/>
                  <a:pt x="432962" y="482531"/>
                  <a:pt x="432962" y="499940"/>
                </a:cubicBezTo>
                <a:cubicBezTo>
                  <a:pt x="432962" y="517349"/>
                  <a:pt x="418850" y="531463"/>
                  <a:pt x="401439" y="531463"/>
                </a:cubicBezTo>
                <a:cubicBezTo>
                  <a:pt x="384030" y="531463"/>
                  <a:pt x="369917" y="517349"/>
                  <a:pt x="369917" y="499940"/>
                </a:cubicBezTo>
                <a:cubicBezTo>
                  <a:pt x="369917" y="482531"/>
                  <a:pt x="384030" y="468417"/>
                  <a:pt x="401439" y="468417"/>
                </a:cubicBezTo>
                <a:close/>
                <a:moveTo>
                  <a:pt x="282673" y="468417"/>
                </a:moveTo>
                <a:cubicBezTo>
                  <a:pt x="300082" y="468417"/>
                  <a:pt x="314196" y="482531"/>
                  <a:pt x="314196" y="499940"/>
                </a:cubicBezTo>
                <a:cubicBezTo>
                  <a:pt x="314196" y="517349"/>
                  <a:pt x="300082" y="531463"/>
                  <a:pt x="282673" y="531463"/>
                </a:cubicBezTo>
                <a:cubicBezTo>
                  <a:pt x="265263" y="531463"/>
                  <a:pt x="251150" y="517349"/>
                  <a:pt x="251150" y="499940"/>
                </a:cubicBezTo>
                <a:cubicBezTo>
                  <a:pt x="251150" y="482531"/>
                  <a:pt x="265263" y="468417"/>
                  <a:pt x="282673" y="468417"/>
                </a:cubicBezTo>
                <a:close/>
                <a:moveTo>
                  <a:pt x="150289" y="468417"/>
                </a:moveTo>
                <a:cubicBezTo>
                  <a:pt x="167699" y="468417"/>
                  <a:pt x="181812" y="482531"/>
                  <a:pt x="181812" y="499940"/>
                </a:cubicBezTo>
                <a:cubicBezTo>
                  <a:pt x="181812" y="517349"/>
                  <a:pt x="167699" y="531463"/>
                  <a:pt x="150289" y="531463"/>
                </a:cubicBezTo>
                <a:cubicBezTo>
                  <a:pt x="132880" y="531463"/>
                  <a:pt x="118766" y="517349"/>
                  <a:pt x="118766" y="499940"/>
                </a:cubicBezTo>
                <a:cubicBezTo>
                  <a:pt x="118766" y="482531"/>
                  <a:pt x="132880" y="468417"/>
                  <a:pt x="150289" y="468417"/>
                </a:cubicBezTo>
                <a:close/>
                <a:moveTo>
                  <a:pt x="31523" y="468417"/>
                </a:moveTo>
                <a:cubicBezTo>
                  <a:pt x="48932" y="468417"/>
                  <a:pt x="63045" y="482531"/>
                  <a:pt x="63045" y="499940"/>
                </a:cubicBezTo>
                <a:cubicBezTo>
                  <a:pt x="63045" y="517349"/>
                  <a:pt x="48932" y="531463"/>
                  <a:pt x="31523" y="531463"/>
                </a:cubicBezTo>
                <a:cubicBezTo>
                  <a:pt x="14112" y="531463"/>
                  <a:pt x="0" y="517349"/>
                  <a:pt x="0" y="499940"/>
                </a:cubicBezTo>
                <a:cubicBezTo>
                  <a:pt x="0" y="482531"/>
                  <a:pt x="14112" y="468417"/>
                  <a:pt x="31523" y="468417"/>
                </a:cubicBezTo>
                <a:close/>
                <a:moveTo>
                  <a:pt x="1878794" y="351314"/>
                </a:moveTo>
                <a:cubicBezTo>
                  <a:pt x="1896205" y="351314"/>
                  <a:pt x="1910317" y="365427"/>
                  <a:pt x="1910317" y="382835"/>
                </a:cubicBezTo>
                <a:cubicBezTo>
                  <a:pt x="1910317" y="400246"/>
                  <a:pt x="1896205" y="414358"/>
                  <a:pt x="1878794" y="414358"/>
                </a:cubicBezTo>
                <a:cubicBezTo>
                  <a:pt x="1861385" y="414358"/>
                  <a:pt x="1847272" y="400246"/>
                  <a:pt x="1847272" y="382835"/>
                </a:cubicBezTo>
                <a:cubicBezTo>
                  <a:pt x="1847272" y="365427"/>
                  <a:pt x="1861385" y="351314"/>
                  <a:pt x="1878794" y="351314"/>
                </a:cubicBezTo>
                <a:close/>
                <a:moveTo>
                  <a:pt x="1760028" y="351314"/>
                </a:moveTo>
                <a:cubicBezTo>
                  <a:pt x="1777437" y="351314"/>
                  <a:pt x="1791551" y="365427"/>
                  <a:pt x="1791551" y="382835"/>
                </a:cubicBezTo>
                <a:cubicBezTo>
                  <a:pt x="1791551" y="400246"/>
                  <a:pt x="1777437" y="414358"/>
                  <a:pt x="1760028" y="414358"/>
                </a:cubicBezTo>
                <a:cubicBezTo>
                  <a:pt x="1742618" y="414358"/>
                  <a:pt x="1728505" y="400246"/>
                  <a:pt x="1728505" y="382835"/>
                </a:cubicBezTo>
                <a:cubicBezTo>
                  <a:pt x="1728505" y="365427"/>
                  <a:pt x="1742618" y="351314"/>
                  <a:pt x="1760028" y="351314"/>
                </a:cubicBezTo>
                <a:close/>
                <a:moveTo>
                  <a:pt x="1627644" y="351314"/>
                </a:moveTo>
                <a:cubicBezTo>
                  <a:pt x="1645054" y="351314"/>
                  <a:pt x="1659167" y="365427"/>
                  <a:pt x="1659167" y="382835"/>
                </a:cubicBezTo>
                <a:cubicBezTo>
                  <a:pt x="1659167" y="400246"/>
                  <a:pt x="1645054" y="414358"/>
                  <a:pt x="1627644" y="414358"/>
                </a:cubicBezTo>
                <a:cubicBezTo>
                  <a:pt x="1610235" y="414358"/>
                  <a:pt x="1596121" y="400246"/>
                  <a:pt x="1596121" y="382835"/>
                </a:cubicBezTo>
                <a:cubicBezTo>
                  <a:pt x="1596121" y="365427"/>
                  <a:pt x="1610235" y="351314"/>
                  <a:pt x="1627644" y="351314"/>
                </a:cubicBezTo>
                <a:close/>
                <a:moveTo>
                  <a:pt x="1508878" y="351314"/>
                </a:moveTo>
                <a:cubicBezTo>
                  <a:pt x="1526287" y="351314"/>
                  <a:pt x="1540400" y="365427"/>
                  <a:pt x="1540400" y="382835"/>
                </a:cubicBezTo>
                <a:cubicBezTo>
                  <a:pt x="1540400" y="400246"/>
                  <a:pt x="1526287" y="414358"/>
                  <a:pt x="1508878" y="414358"/>
                </a:cubicBezTo>
                <a:cubicBezTo>
                  <a:pt x="1491467" y="414358"/>
                  <a:pt x="1477355" y="400246"/>
                  <a:pt x="1477355" y="382835"/>
                </a:cubicBezTo>
                <a:cubicBezTo>
                  <a:pt x="1477355" y="365427"/>
                  <a:pt x="1491467" y="351314"/>
                  <a:pt x="1508878" y="351314"/>
                </a:cubicBezTo>
                <a:close/>
                <a:moveTo>
                  <a:pt x="1383310" y="351314"/>
                </a:moveTo>
                <a:cubicBezTo>
                  <a:pt x="1400721" y="351314"/>
                  <a:pt x="1414833" y="365427"/>
                  <a:pt x="1414833" y="382835"/>
                </a:cubicBezTo>
                <a:cubicBezTo>
                  <a:pt x="1414833" y="400246"/>
                  <a:pt x="1400721" y="414358"/>
                  <a:pt x="1383310" y="414358"/>
                </a:cubicBezTo>
                <a:cubicBezTo>
                  <a:pt x="1365901" y="414358"/>
                  <a:pt x="1351788" y="400246"/>
                  <a:pt x="1351788" y="382835"/>
                </a:cubicBezTo>
                <a:cubicBezTo>
                  <a:pt x="1351788" y="365427"/>
                  <a:pt x="1365901" y="351314"/>
                  <a:pt x="1383310" y="351314"/>
                </a:cubicBezTo>
                <a:close/>
                <a:moveTo>
                  <a:pt x="1264544" y="351314"/>
                </a:moveTo>
                <a:cubicBezTo>
                  <a:pt x="1281953" y="351314"/>
                  <a:pt x="1296067" y="365427"/>
                  <a:pt x="1296067" y="382835"/>
                </a:cubicBezTo>
                <a:cubicBezTo>
                  <a:pt x="1296067" y="400246"/>
                  <a:pt x="1281953" y="414358"/>
                  <a:pt x="1264544" y="414358"/>
                </a:cubicBezTo>
                <a:cubicBezTo>
                  <a:pt x="1247134" y="414358"/>
                  <a:pt x="1233021" y="400246"/>
                  <a:pt x="1233021" y="382835"/>
                </a:cubicBezTo>
                <a:cubicBezTo>
                  <a:pt x="1233021" y="365427"/>
                  <a:pt x="1247134" y="351314"/>
                  <a:pt x="1264544" y="351314"/>
                </a:cubicBezTo>
                <a:close/>
                <a:moveTo>
                  <a:pt x="1132160" y="351314"/>
                </a:moveTo>
                <a:cubicBezTo>
                  <a:pt x="1149570" y="351314"/>
                  <a:pt x="1163683" y="365427"/>
                  <a:pt x="1163683" y="382835"/>
                </a:cubicBezTo>
                <a:cubicBezTo>
                  <a:pt x="1163683" y="400246"/>
                  <a:pt x="1149570" y="414358"/>
                  <a:pt x="1132160" y="414358"/>
                </a:cubicBezTo>
                <a:cubicBezTo>
                  <a:pt x="1114751" y="414358"/>
                  <a:pt x="1100637" y="400246"/>
                  <a:pt x="1100637" y="382835"/>
                </a:cubicBezTo>
                <a:cubicBezTo>
                  <a:pt x="1100637" y="365427"/>
                  <a:pt x="1114751" y="351314"/>
                  <a:pt x="1132160" y="351314"/>
                </a:cubicBezTo>
                <a:close/>
                <a:moveTo>
                  <a:pt x="1013394" y="351314"/>
                </a:moveTo>
                <a:cubicBezTo>
                  <a:pt x="1030803" y="351314"/>
                  <a:pt x="1044916" y="365427"/>
                  <a:pt x="1044916" y="382835"/>
                </a:cubicBezTo>
                <a:cubicBezTo>
                  <a:pt x="1044916" y="400246"/>
                  <a:pt x="1030803" y="414358"/>
                  <a:pt x="1013394" y="414358"/>
                </a:cubicBezTo>
                <a:cubicBezTo>
                  <a:pt x="995983" y="414358"/>
                  <a:pt x="981871" y="400246"/>
                  <a:pt x="981871" y="382835"/>
                </a:cubicBezTo>
                <a:cubicBezTo>
                  <a:pt x="981871" y="365427"/>
                  <a:pt x="995983" y="351314"/>
                  <a:pt x="1013394" y="351314"/>
                </a:cubicBezTo>
                <a:close/>
                <a:moveTo>
                  <a:pt x="896923" y="351314"/>
                </a:moveTo>
                <a:cubicBezTo>
                  <a:pt x="914334" y="351314"/>
                  <a:pt x="928446" y="365427"/>
                  <a:pt x="928446" y="382835"/>
                </a:cubicBezTo>
                <a:cubicBezTo>
                  <a:pt x="928446" y="400246"/>
                  <a:pt x="914334" y="414358"/>
                  <a:pt x="896923" y="414358"/>
                </a:cubicBezTo>
                <a:cubicBezTo>
                  <a:pt x="879514" y="414358"/>
                  <a:pt x="865400" y="400246"/>
                  <a:pt x="865400" y="382835"/>
                </a:cubicBezTo>
                <a:cubicBezTo>
                  <a:pt x="865400" y="365427"/>
                  <a:pt x="879514" y="351314"/>
                  <a:pt x="896923" y="351314"/>
                </a:cubicBezTo>
                <a:close/>
                <a:moveTo>
                  <a:pt x="778157" y="351314"/>
                </a:moveTo>
                <a:cubicBezTo>
                  <a:pt x="795566" y="351314"/>
                  <a:pt x="809680" y="365427"/>
                  <a:pt x="809680" y="382835"/>
                </a:cubicBezTo>
                <a:cubicBezTo>
                  <a:pt x="809680" y="400246"/>
                  <a:pt x="795566" y="414358"/>
                  <a:pt x="778157" y="414358"/>
                </a:cubicBezTo>
                <a:cubicBezTo>
                  <a:pt x="760747" y="414358"/>
                  <a:pt x="746634" y="400246"/>
                  <a:pt x="746634" y="382835"/>
                </a:cubicBezTo>
                <a:cubicBezTo>
                  <a:pt x="746634" y="365427"/>
                  <a:pt x="760747" y="351314"/>
                  <a:pt x="778157" y="351314"/>
                </a:cubicBezTo>
                <a:close/>
                <a:moveTo>
                  <a:pt x="645773" y="351314"/>
                </a:moveTo>
                <a:cubicBezTo>
                  <a:pt x="663183" y="351314"/>
                  <a:pt x="677296" y="365427"/>
                  <a:pt x="677296" y="382835"/>
                </a:cubicBezTo>
                <a:cubicBezTo>
                  <a:pt x="677296" y="400246"/>
                  <a:pt x="663183" y="414358"/>
                  <a:pt x="645773" y="414358"/>
                </a:cubicBezTo>
                <a:cubicBezTo>
                  <a:pt x="628364" y="414358"/>
                  <a:pt x="614250" y="400246"/>
                  <a:pt x="614250" y="382835"/>
                </a:cubicBezTo>
                <a:cubicBezTo>
                  <a:pt x="614250" y="365427"/>
                  <a:pt x="628364" y="351314"/>
                  <a:pt x="645773" y="351314"/>
                </a:cubicBezTo>
                <a:close/>
                <a:moveTo>
                  <a:pt x="527007" y="351314"/>
                </a:moveTo>
                <a:cubicBezTo>
                  <a:pt x="544416" y="351314"/>
                  <a:pt x="558529" y="365427"/>
                  <a:pt x="558529" y="382835"/>
                </a:cubicBezTo>
                <a:cubicBezTo>
                  <a:pt x="558529" y="400246"/>
                  <a:pt x="544416" y="414358"/>
                  <a:pt x="527007" y="414358"/>
                </a:cubicBezTo>
                <a:cubicBezTo>
                  <a:pt x="509596" y="414358"/>
                  <a:pt x="495484" y="400246"/>
                  <a:pt x="495484" y="382835"/>
                </a:cubicBezTo>
                <a:cubicBezTo>
                  <a:pt x="495484" y="365427"/>
                  <a:pt x="509596" y="351314"/>
                  <a:pt x="527007" y="351314"/>
                </a:cubicBezTo>
                <a:close/>
                <a:moveTo>
                  <a:pt x="401439" y="351314"/>
                </a:moveTo>
                <a:cubicBezTo>
                  <a:pt x="418850" y="351314"/>
                  <a:pt x="432962" y="365427"/>
                  <a:pt x="432962" y="382835"/>
                </a:cubicBezTo>
                <a:cubicBezTo>
                  <a:pt x="432962" y="400246"/>
                  <a:pt x="418850" y="414358"/>
                  <a:pt x="401439" y="414358"/>
                </a:cubicBezTo>
                <a:cubicBezTo>
                  <a:pt x="384030" y="414358"/>
                  <a:pt x="369917" y="400246"/>
                  <a:pt x="369917" y="382835"/>
                </a:cubicBezTo>
                <a:cubicBezTo>
                  <a:pt x="369917" y="365427"/>
                  <a:pt x="384030" y="351314"/>
                  <a:pt x="401439" y="351314"/>
                </a:cubicBezTo>
                <a:close/>
                <a:moveTo>
                  <a:pt x="282673" y="351314"/>
                </a:moveTo>
                <a:cubicBezTo>
                  <a:pt x="300082" y="351314"/>
                  <a:pt x="314196" y="365427"/>
                  <a:pt x="314196" y="382835"/>
                </a:cubicBezTo>
                <a:cubicBezTo>
                  <a:pt x="314196" y="400246"/>
                  <a:pt x="300082" y="414358"/>
                  <a:pt x="282673" y="414358"/>
                </a:cubicBezTo>
                <a:cubicBezTo>
                  <a:pt x="265263" y="414358"/>
                  <a:pt x="251150" y="400246"/>
                  <a:pt x="251150" y="382835"/>
                </a:cubicBezTo>
                <a:cubicBezTo>
                  <a:pt x="251150" y="365427"/>
                  <a:pt x="265263" y="351314"/>
                  <a:pt x="282673" y="351314"/>
                </a:cubicBezTo>
                <a:close/>
                <a:moveTo>
                  <a:pt x="150289" y="351314"/>
                </a:moveTo>
                <a:cubicBezTo>
                  <a:pt x="167699" y="351314"/>
                  <a:pt x="181812" y="365427"/>
                  <a:pt x="181812" y="382835"/>
                </a:cubicBezTo>
                <a:cubicBezTo>
                  <a:pt x="181812" y="400246"/>
                  <a:pt x="167699" y="414358"/>
                  <a:pt x="150289" y="414358"/>
                </a:cubicBezTo>
                <a:cubicBezTo>
                  <a:pt x="132880" y="414358"/>
                  <a:pt x="118766" y="400246"/>
                  <a:pt x="118766" y="382835"/>
                </a:cubicBezTo>
                <a:cubicBezTo>
                  <a:pt x="118766" y="365427"/>
                  <a:pt x="132880" y="351314"/>
                  <a:pt x="150289" y="351314"/>
                </a:cubicBezTo>
                <a:close/>
                <a:moveTo>
                  <a:pt x="31523" y="351314"/>
                </a:moveTo>
                <a:cubicBezTo>
                  <a:pt x="48932" y="351314"/>
                  <a:pt x="63045" y="365427"/>
                  <a:pt x="63045" y="382835"/>
                </a:cubicBezTo>
                <a:cubicBezTo>
                  <a:pt x="63045" y="400246"/>
                  <a:pt x="48932" y="414358"/>
                  <a:pt x="31523" y="414358"/>
                </a:cubicBezTo>
                <a:cubicBezTo>
                  <a:pt x="14112" y="414358"/>
                  <a:pt x="0" y="400246"/>
                  <a:pt x="0" y="382835"/>
                </a:cubicBezTo>
                <a:cubicBezTo>
                  <a:pt x="0" y="365427"/>
                  <a:pt x="14112" y="351314"/>
                  <a:pt x="31523" y="351314"/>
                </a:cubicBezTo>
                <a:close/>
                <a:moveTo>
                  <a:pt x="1878794" y="234209"/>
                </a:moveTo>
                <a:cubicBezTo>
                  <a:pt x="1896205" y="234209"/>
                  <a:pt x="1910317" y="248322"/>
                  <a:pt x="1910317" y="265732"/>
                </a:cubicBezTo>
                <a:cubicBezTo>
                  <a:pt x="1910317" y="283141"/>
                  <a:pt x="1896205" y="297254"/>
                  <a:pt x="1878794" y="297254"/>
                </a:cubicBezTo>
                <a:cubicBezTo>
                  <a:pt x="1861385" y="297254"/>
                  <a:pt x="1847272" y="283141"/>
                  <a:pt x="1847272" y="265732"/>
                </a:cubicBezTo>
                <a:cubicBezTo>
                  <a:pt x="1847272" y="248322"/>
                  <a:pt x="1861385" y="234209"/>
                  <a:pt x="1878794" y="234209"/>
                </a:cubicBezTo>
                <a:close/>
                <a:moveTo>
                  <a:pt x="1760028" y="234209"/>
                </a:moveTo>
                <a:cubicBezTo>
                  <a:pt x="1777437" y="234209"/>
                  <a:pt x="1791551" y="248322"/>
                  <a:pt x="1791551" y="265732"/>
                </a:cubicBezTo>
                <a:cubicBezTo>
                  <a:pt x="1791551" y="283141"/>
                  <a:pt x="1777437" y="297254"/>
                  <a:pt x="1760028" y="297254"/>
                </a:cubicBezTo>
                <a:cubicBezTo>
                  <a:pt x="1742618" y="297254"/>
                  <a:pt x="1728505" y="283141"/>
                  <a:pt x="1728505" y="265732"/>
                </a:cubicBezTo>
                <a:cubicBezTo>
                  <a:pt x="1728505" y="248322"/>
                  <a:pt x="1742618" y="234209"/>
                  <a:pt x="1760028" y="234209"/>
                </a:cubicBezTo>
                <a:close/>
                <a:moveTo>
                  <a:pt x="1627644" y="234209"/>
                </a:moveTo>
                <a:cubicBezTo>
                  <a:pt x="1645054" y="234209"/>
                  <a:pt x="1659167" y="248322"/>
                  <a:pt x="1659167" y="265732"/>
                </a:cubicBezTo>
                <a:cubicBezTo>
                  <a:pt x="1659167" y="283141"/>
                  <a:pt x="1645054" y="297254"/>
                  <a:pt x="1627644" y="297254"/>
                </a:cubicBezTo>
                <a:cubicBezTo>
                  <a:pt x="1610235" y="297254"/>
                  <a:pt x="1596121" y="283141"/>
                  <a:pt x="1596121" y="265732"/>
                </a:cubicBezTo>
                <a:cubicBezTo>
                  <a:pt x="1596121" y="248322"/>
                  <a:pt x="1610235" y="234209"/>
                  <a:pt x="1627644" y="234209"/>
                </a:cubicBezTo>
                <a:close/>
                <a:moveTo>
                  <a:pt x="1508878" y="234209"/>
                </a:moveTo>
                <a:cubicBezTo>
                  <a:pt x="1526287" y="234209"/>
                  <a:pt x="1540400" y="248322"/>
                  <a:pt x="1540400" y="265732"/>
                </a:cubicBezTo>
                <a:cubicBezTo>
                  <a:pt x="1540400" y="283141"/>
                  <a:pt x="1526287" y="297254"/>
                  <a:pt x="1508878" y="297254"/>
                </a:cubicBezTo>
                <a:cubicBezTo>
                  <a:pt x="1491467" y="297254"/>
                  <a:pt x="1477355" y="283141"/>
                  <a:pt x="1477355" y="265732"/>
                </a:cubicBezTo>
                <a:cubicBezTo>
                  <a:pt x="1477355" y="248322"/>
                  <a:pt x="1491467" y="234209"/>
                  <a:pt x="1508878" y="234209"/>
                </a:cubicBezTo>
                <a:close/>
                <a:moveTo>
                  <a:pt x="1383310" y="234209"/>
                </a:moveTo>
                <a:cubicBezTo>
                  <a:pt x="1400721" y="234209"/>
                  <a:pt x="1414833" y="248322"/>
                  <a:pt x="1414833" y="265732"/>
                </a:cubicBezTo>
                <a:cubicBezTo>
                  <a:pt x="1414833" y="283141"/>
                  <a:pt x="1400721" y="297254"/>
                  <a:pt x="1383310" y="297254"/>
                </a:cubicBezTo>
                <a:cubicBezTo>
                  <a:pt x="1365901" y="297254"/>
                  <a:pt x="1351788" y="283141"/>
                  <a:pt x="1351788" y="265732"/>
                </a:cubicBezTo>
                <a:cubicBezTo>
                  <a:pt x="1351788" y="248322"/>
                  <a:pt x="1365901" y="234209"/>
                  <a:pt x="1383310" y="234209"/>
                </a:cubicBezTo>
                <a:close/>
                <a:moveTo>
                  <a:pt x="1264544" y="234209"/>
                </a:moveTo>
                <a:cubicBezTo>
                  <a:pt x="1281953" y="234209"/>
                  <a:pt x="1296067" y="248322"/>
                  <a:pt x="1296067" y="265732"/>
                </a:cubicBezTo>
                <a:cubicBezTo>
                  <a:pt x="1296067" y="283141"/>
                  <a:pt x="1281953" y="297254"/>
                  <a:pt x="1264544" y="297254"/>
                </a:cubicBezTo>
                <a:cubicBezTo>
                  <a:pt x="1247134" y="297254"/>
                  <a:pt x="1233021" y="283141"/>
                  <a:pt x="1233021" y="265732"/>
                </a:cubicBezTo>
                <a:cubicBezTo>
                  <a:pt x="1233021" y="248322"/>
                  <a:pt x="1247134" y="234209"/>
                  <a:pt x="1264544" y="234209"/>
                </a:cubicBezTo>
                <a:close/>
                <a:moveTo>
                  <a:pt x="1132160" y="234209"/>
                </a:moveTo>
                <a:cubicBezTo>
                  <a:pt x="1149570" y="234209"/>
                  <a:pt x="1163683" y="248322"/>
                  <a:pt x="1163683" y="265732"/>
                </a:cubicBezTo>
                <a:cubicBezTo>
                  <a:pt x="1163683" y="283141"/>
                  <a:pt x="1149570" y="297254"/>
                  <a:pt x="1132160" y="297254"/>
                </a:cubicBezTo>
                <a:cubicBezTo>
                  <a:pt x="1114751" y="297254"/>
                  <a:pt x="1100637" y="283141"/>
                  <a:pt x="1100637" y="265732"/>
                </a:cubicBezTo>
                <a:cubicBezTo>
                  <a:pt x="1100637" y="248322"/>
                  <a:pt x="1114751" y="234209"/>
                  <a:pt x="1132160" y="234209"/>
                </a:cubicBezTo>
                <a:close/>
                <a:moveTo>
                  <a:pt x="1013394" y="234209"/>
                </a:moveTo>
                <a:cubicBezTo>
                  <a:pt x="1030803" y="234209"/>
                  <a:pt x="1044916" y="248322"/>
                  <a:pt x="1044916" y="265732"/>
                </a:cubicBezTo>
                <a:cubicBezTo>
                  <a:pt x="1044916" y="283141"/>
                  <a:pt x="1030803" y="297254"/>
                  <a:pt x="1013394" y="297254"/>
                </a:cubicBezTo>
                <a:cubicBezTo>
                  <a:pt x="995983" y="297254"/>
                  <a:pt x="981871" y="283141"/>
                  <a:pt x="981871" y="265732"/>
                </a:cubicBezTo>
                <a:cubicBezTo>
                  <a:pt x="981871" y="248322"/>
                  <a:pt x="995983" y="234209"/>
                  <a:pt x="1013394" y="234209"/>
                </a:cubicBezTo>
                <a:close/>
                <a:moveTo>
                  <a:pt x="896923" y="234209"/>
                </a:moveTo>
                <a:cubicBezTo>
                  <a:pt x="914334" y="234209"/>
                  <a:pt x="928446" y="248322"/>
                  <a:pt x="928446" y="265732"/>
                </a:cubicBezTo>
                <a:cubicBezTo>
                  <a:pt x="928446" y="283141"/>
                  <a:pt x="914334" y="297254"/>
                  <a:pt x="896923" y="297254"/>
                </a:cubicBezTo>
                <a:cubicBezTo>
                  <a:pt x="879514" y="297254"/>
                  <a:pt x="865400" y="283141"/>
                  <a:pt x="865400" y="265732"/>
                </a:cubicBezTo>
                <a:cubicBezTo>
                  <a:pt x="865400" y="248322"/>
                  <a:pt x="879514" y="234209"/>
                  <a:pt x="896923" y="234209"/>
                </a:cubicBezTo>
                <a:close/>
                <a:moveTo>
                  <a:pt x="778157" y="234209"/>
                </a:moveTo>
                <a:cubicBezTo>
                  <a:pt x="795566" y="234209"/>
                  <a:pt x="809680" y="248322"/>
                  <a:pt x="809680" y="265732"/>
                </a:cubicBezTo>
                <a:cubicBezTo>
                  <a:pt x="809680" y="283141"/>
                  <a:pt x="795566" y="297254"/>
                  <a:pt x="778157" y="297254"/>
                </a:cubicBezTo>
                <a:cubicBezTo>
                  <a:pt x="760747" y="297254"/>
                  <a:pt x="746634" y="283141"/>
                  <a:pt x="746634" y="265732"/>
                </a:cubicBezTo>
                <a:cubicBezTo>
                  <a:pt x="746634" y="248322"/>
                  <a:pt x="760747" y="234209"/>
                  <a:pt x="778157" y="234209"/>
                </a:cubicBezTo>
                <a:close/>
                <a:moveTo>
                  <a:pt x="645773" y="234209"/>
                </a:moveTo>
                <a:cubicBezTo>
                  <a:pt x="663183" y="234209"/>
                  <a:pt x="677296" y="248322"/>
                  <a:pt x="677296" y="265732"/>
                </a:cubicBezTo>
                <a:cubicBezTo>
                  <a:pt x="677296" y="283141"/>
                  <a:pt x="663183" y="297254"/>
                  <a:pt x="645773" y="297254"/>
                </a:cubicBezTo>
                <a:cubicBezTo>
                  <a:pt x="628364" y="297254"/>
                  <a:pt x="614250" y="283141"/>
                  <a:pt x="614250" y="265732"/>
                </a:cubicBezTo>
                <a:cubicBezTo>
                  <a:pt x="614250" y="248322"/>
                  <a:pt x="628364" y="234209"/>
                  <a:pt x="645773" y="234209"/>
                </a:cubicBezTo>
                <a:close/>
                <a:moveTo>
                  <a:pt x="527007" y="234209"/>
                </a:moveTo>
                <a:cubicBezTo>
                  <a:pt x="544416" y="234209"/>
                  <a:pt x="558529" y="248322"/>
                  <a:pt x="558529" y="265732"/>
                </a:cubicBezTo>
                <a:cubicBezTo>
                  <a:pt x="558529" y="283141"/>
                  <a:pt x="544416" y="297254"/>
                  <a:pt x="527007" y="297254"/>
                </a:cubicBezTo>
                <a:cubicBezTo>
                  <a:pt x="509596" y="297254"/>
                  <a:pt x="495484" y="283141"/>
                  <a:pt x="495484" y="265732"/>
                </a:cubicBezTo>
                <a:cubicBezTo>
                  <a:pt x="495484" y="248322"/>
                  <a:pt x="509596" y="234209"/>
                  <a:pt x="527007" y="234209"/>
                </a:cubicBezTo>
                <a:close/>
                <a:moveTo>
                  <a:pt x="401439" y="234209"/>
                </a:moveTo>
                <a:cubicBezTo>
                  <a:pt x="418850" y="234209"/>
                  <a:pt x="432962" y="248322"/>
                  <a:pt x="432962" y="265732"/>
                </a:cubicBezTo>
                <a:cubicBezTo>
                  <a:pt x="432962" y="283141"/>
                  <a:pt x="418850" y="297254"/>
                  <a:pt x="401439" y="297254"/>
                </a:cubicBezTo>
                <a:cubicBezTo>
                  <a:pt x="384030" y="297254"/>
                  <a:pt x="369917" y="283141"/>
                  <a:pt x="369917" y="265732"/>
                </a:cubicBezTo>
                <a:cubicBezTo>
                  <a:pt x="369917" y="248322"/>
                  <a:pt x="384030" y="234209"/>
                  <a:pt x="401439" y="234209"/>
                </a:cubicBezTo>
                <a:close/>
                <a:moveTo>
                  <a:pt x="282673" y="234209"/>
                </a:moveTo>
                <a:cubicBezTo>
                  <a:pt x="300082" y="234209"/>
                  <a:pt x="314196" y="248322"/>
                  <a:pt x="314196" y="265732"/>
                </a:cubicBezTo>
                <a:cubicBezTo>
                  <a:pt x="314196" y="283141"/>
                  <a:pt x="300082" y="297254"/>
                  <a:pt x="282673" y="297254"/>
                </a:cubicBezTo>
                <a:cubicBezTo>
                  <a:pt x="265263" y="297254"/>
                  <a:pt x="251150" y="283141"/>
                  <a:pt x="251150" y="265732"/>
                </a:cubicBezTo>
                <a:cubicBezTo>
                  <a:pt x="251150" y="248322"/>
                  <a:pt x="265263" y="234209"/>
                  <a:pt x="282673" y="234209"/>
                </a:cubicBezTo>
                <a:close/>
                <a:moveTo>
                  <a:pt x="150289" y="234209"/>
                </a:moveTo>
                <a:cubicBezTo>
                  <a:pt x="167699" y="234209"/>
                  <a:pt x="181812" y="248322"/>
                  <a:pt x="181812" y="265732"/>
                </a:cubicBezTo>
                <a:cubicBezTo>
                  <a:pt x="181812" y="283141"/>
                  <a:pt x="167699" y="297254"/>
                  <a:pt x="150289" y="297254"/>
                </a:cubicBezTo>
                <a:cubicBezTo>
                  <a:pt x="132880" y="297254"/>
                  <a:pt x="118766" y="283141"/>
                  <a:pt x="118766" y="265732"/>
                </a:cubicBezTo>
                <a:cubicBezTo>
                  <a:pt x="118766" y="248322"/>
                  <a:pt x="132880" y="234209"/>
                  <a:pt x="150289" y="234209"/>
                </a:cubicBezTo>
                <a:close/>
                <a:moveTo>
                  <a:pt x="31523" y="234209"/>
                </a:moveTo>
                <a:cubicBezTo>
                  <a:pt x="48932" y="234209"/>
                  <a:pt x="63045" y="248322"/>
                  <a:pt x="63045" y="265732"/>
                </a:cubicBezTo>
                <a:cubicBezTo>
                  <a:pt x="63045" y="283141"/>
                  <a:pt x="48932" y="297254"/>
                  <a:pt x="31523" y="297254"/>
                </a:cubicBezTo>
                <a:cubicBezTo>
                  <a:pt x="14112" y="297254"/>
                  <a:pt x="0" y="283141"/>
                  <a:pt x="0" y="265732"/>
                </a:cubicBezTo>
                <a:cubicBezTo>
                  <a:pt x="0" y="248322"/>
                  <a:pt x="14112" y="234209"/>
                  <a:pt x="31523" y="234209"/>
                </a:cubicBezTo>
                <a:close/>
                <a:moveTo>
                  <a:pt x="1878794" y="117105"/>
                </a:moveTo>
                <a:cubicBezTo>
                  <a:pt x="1896205" y="117105"/>
                  <a:pt x="1910317" y="131217"/>
                  <a:pt x="1910317" y="148628"/>
                </a:cubicBezTo>
                <a:cubicBezTo>
                  <a:pt x="1910317" y="166036"/>
                  <a:pt x="1896205" y="180149"/>
                  <a:pt x="1878794" y="180149"/>
                </a:cubicBezTo>
                <a:cubicBezTo>
                  <a:pt x="1861385" y="180149"/>
                  <a:pt x="1847272" y="166036"/>
                  <a:pt x="1847272" y="148628"/>
                </a:cubicBezTo>
                <a:cubicBezTo>
                  <a:pt x="1847272" y="131217"/>
                  <a:pt x="1861385" y="117105"/>
                  <a:pt x="1878794" y="117105"/>
                </a:cubicBezTo>
                <a:close/>
                <a:moveTo>
                  <a:pt x="1760028" y="117105"/>
                </a:moveTo>
                <a:cubicBezTo>
                  <a:pt x="1777437" y="117105"/>
                  <a:pt x="1791551" y="131217"/>
                  <a:pt x="1791551" y="148628"/>
                </a:cubicBezTo>
                <a:cubicBezTo>
                  <a:pt x="1791551" y="166036"/>
                  <a:pt x="1777437" y="180149"/>
                  <a:pt x="1760028" y="180149"/>
                </a:cubicBezTo>
                <a:cubicBezTo>
                  <a:pt x="1742618" y="180149"/>
                  <a:pt x="1728505" y="166036"/>
                  <a:pt x="1728505" y="148628"/>
                </a:cubicBezTo>
                <a:cubicBezTo>
                  <a:pt x="1728505" y="131217"/>
                  <a:pt x="1742618" y="117105"/>
                  <a:pt x="1760028" y="117105"/>
                </a:cubicBezTo>
                <a:close/>
                <a:moveTo>
                  <a:pt x="1627644" y="117105"/>
                </a:moveTo>
                <a:cubicBezTo>
                  <a:pt x="1645054" y="117105"/>
                  <a:pt x="1659167" y="131217"/>
                  <a:pt x="1659167" y="148628"/>
                </a:cubicBezTo>
                <a:cubicBezTo>
                  <a:pt x="1659167" y="166036"/>
                  <a:pt x="1645054" y="180149"/>
                  <a:pt x="1627644" y="180149"/>
                </a:cubicBezTo>
                <a:cubicBezTo>
                  <a:pt x="1610235" y="180149"/>
                  <a:pt x="1596121" y="166036"/>
                  <a:pt x="1596121" y="148628"/>
                </a:cubicBezTo>
                <a:cubicBezTo>
                  <a:pt x="1596121" y="131217"/>
                  <a:pt x="1610235" y="117105"/>
                  <a:pt x="1627644" y="117105"/>
                </a:cubicBezTo>
                <a:close/>
                <a:moveTo>
                  <a:pt x="1508878" y="117105"/>
                </a:moveTo>
                <a:cubicBezTo>
                  <a:pt x="1526287" y="117105"/>
                  <a:pt x="1540400" y="131217"/>
                  <a:pt x="1540400" y="148628"/>
                </a:cubicBezTo>
                <a:cubicBezTo>
                  <a:pt x="1540400" y="166036"/>
                  <a:pt x="1526287" y="180149"/>
                  <a:pt x="1508878" y="180149"/>
                </a:cubicBezTo>
                <a:cubicBezTo>
                  <a:pt x="1491467" y="180149"/>
                  <a:pt x="1477355" y="166036"/>
                  <a:pt x="1477355" y="148628"/>
                </a:cubicBezTo>
                <a:cubicBezTo>
                  <a:pt x="1477355" y="131217"/>
                  <a:pt x="1491467" y="117105"/>
                  <a:pt x="1508878" y="117105"/>
                </a:cubicBezTo>
                <a:close/>
                <a:moveTo>
                  <a:pt x="1383310" y="117105"/>
                </a:moveTo>
                <a:cubicBezTo>
                  <a:pt x="1400721" y="117105"/>
                  <a:pt x="1414833" y="131217"/>
                  <a:pt x="1414833" y="148628"/>
                </a:cubicBezTo>
                <a:cubicBezTo>
                  <a:pt x="1414833" y="166036"/>
                  <a:pt x="1400721" y="180149"/>
                  <a:pt x="1383310" y="180149"/>
                </a:cubicBezTo>
                <a:cubicBezTo>
                  <a:pt x="1365901" y="180149"/>
                  <a:pt x="1351788" y="166036"/>
                  <a:pt x="1351788" y="148628"/>
                </a:cubicBezTo>
                <a:cubicBezTo>
                  <a:pt x="1351788" y="131217"/>
                  <a:pt x="1365901" y="117105"/>
                  <a:pt x="1383310" y="117105"/>
                </a:cubicBezTo>
                <a:close/>
                <a:moveTo>
                  <a:pt x="1264544" y="117105"/>
                </a:moveTo>
                <a:cubicBezTo>
                  <a:pt x="1281953" y="117105"/>
                  <a:pt x="1296067" y="131217"/>
                  <a:pt x="1296067" y="148628"/>
                </a:cubicBezTo>
                <a:cubicBezTo>
                  <a:pt x="1296067" y="166036"/>
                  <a:pt x="1281953" y="180149"/>
                  <a:pt x="1264544" y="180149"/>
                </a:cubicBezTo>
                <a:cubicBezTo>
                  <a:pt x="1247134" y="180149"/>
                  <a:pt x="1233021" y="166036"/>
                  <a:pt x="1233021" y="148628"/>
                </a:cubicBezTo>
                <a:cubicBezTo>
                  <a:pt x="1233021" y="131217"/>
                  <a:pt x="1247134" y="117105"/>
                  <a:pt x="1264544" y="117105"/>
                </a:cubicBezTo>
                <a:close/>
                <a:moveTo>
                  <a:pt x="1132160" y="117105"/>
                </a:moveTo>
                <a:cubicBezTo>
                  <a:pt x="1149570" y="117105"/>
                  <a:pt x="1163683" y="131217"/>
                  <a:pt x="1163683" y="148628"/>
                </a:cubicBezTo>
                <a:cubicBezTo>
                  <a:pt x="1163683" y="166036"/>
                  <a:pt x="1149570" y="180149"/>
                  <a:pt x="1132160" y="180149"/>
                </a:cubicBezTo>
                <a:cubicBezTo>
                  <a:pt x="1114751" y="180149"/>
                  <a:pt x="1100637" y="166036"/>
                  <a:pt x="1100637" y="148628"/>
                </a:cubicBezTo>
                <a:cubicBezTo>
                  <a:pt x="1100637" y="131217"/>
                  <a:pt x="1114751" y="117105"/>
                  <a:pt x="1132160" y="117105"/>
                </a:cubicBezTo>
                <a:close/>
                <a:moveTo>
                  <a:pt x="1013394" y="117105"/>
                </a:moveTo>
                <a:cubicBezTo>
                  <a:pt x="1030803" y="117105"/>
                  <a:pt x="1044916" y="131217"/>
                  <a:pt x="1044916" y="148628"/>
                </a:cubicBezTo>
                <a:cubicBezTo>
                  <a:pt x="1044916" y="166036"/>
                  <a:pt x="1030803" y="180149"/>
                  <a:pt x="1013394" y="180149"/>
                </a:cubicBezTo>
                <a:cubicBezTo>
                  <a:pt x="995983" y="180149"/>
                  <a:pt x="981871" y="166036"/>
                  <a:pt x="981871" y="148628"/>
                </a:cubicBezTo>
                <a:cubicBezTo>
                  <a:pt x="981871" y="131217"/>
                  <a:pt x="995983" y="117105"/>
                  <a:pt x="1013394" y="117105"/>
                </a:cubicBezTo>
                <a:close/>
                <a:moveTo>
                  <a:pt x="896923" y="117105"/>
                </a:moveTo>
                <a:cubicBezTo>
                  <a:pt x="914334" y="117105"/>
                  <a:pt x="928446" y="131217"/>
                  <a:pt x="928446" y="148628"/>
                </a:cubicBezTo>
                <a:cubicBezTo>
                  <a:pt x="928446" y="166036"/>
                  <a:pt x="914334" y="180149"/>
                  <a:pt x="896923" y="180149"/>
                </a:cubicBezTo>
                <a:cubicBezTo>
                  <a:pt x="879514" y="180149"/>
                  <a:pt x="865400" y="166036"/>
                  <a:pt x="865400" y="148628"/>
                </a:cubicBezTo>
                <a:cubicBezTo>
                  <a:pt x="865400" y="131217"/>
                  <a:pt x="879514" y="117105"/>
                  <a:pt x="896923" y="117105"/>
                </a:cubicBezTo>
                <a:close/>
                <a:moveTo>
                  <a:pt x="778157" y="117105"/>
                </a:moveTo>
                <a:cubicBezTo>
                  <a:pt x="795566" y="117105"/>
                  <a:pt x="809680" y="131217"/>
                  <a:pt x="809680" y="148628"/>
                </a:cubicBezTo>
                <a:cubicBezTo>
                  <a:pt x="809680" y="166036"/>
                  <a:pt x="795566" y="180149"/>
                  <a:pt x="778157" y="180149"/>
                </a:cubicBezTo>
                <a:cubicBezTo>
                  <a:pt x="760747" y="180149"/>
                  <a:pt x="746634" y="166036"/>
                  <a:pt x="746634" y="148628"/>
                </a:cubicBezTo>
                <a:cubicBezTo>
                  <a:pt x="746634" y="131217"/>
                  <a:pt x="760747" y="117105"/>
                  <a:pt x="778157" y="117105"/>
                </a:cubicBezTo>
                <a:close/>
                <a:moveTo>
                  <a:pt x="645773" y="117105"/>
                </a:moveTo>
                <a:cubicBezTo>
                  <a:pt x="663183" y="117105"/>
                  <a:pt x="677296" y="131217"/>
                  <a:pt x="677296" y="148628"/>
                </a:cubicBezTo>
                <a:cubicBezTo>
                  <a:pt x="677296" y="166036"/>
                  <a:pt x="663183" y="180149"/>
                  <a:pt x="645773" y="180149"/>
                </a:cubicBezTo>
                <a:cubicBezTo>
                  <a:pt x="628364" y="180149"/>
                  <a:pt x="614250" y="166036"/>
                  <a:pt x="614250" y="148628"/>
                </a:cubicBezTo>
                <a:cubicBezTo>
                  <a:pt x="614250" y="131217"/>
                  <a:pt x="628364" y="117105"/>
                  <a:pt x="645773" y="117105"/>
                </a:cubicBezTo>
                <a:close/>
                <a:moveTo>
                  <a:pt x="527007" y="117105"/>
                </a:moveTo>
                <a:cubicBezTo>
                  <a:pt x="544416" y="117105"/>
                  <a:pt x="558529" y="131217"/>
                  <a:pt x="558529" y="148628"/>
                </a:cubicBezTo>
                <a:cubicBezTo>
                  <a:pt x="558529" y="166036"/>
                  <a:pt x="544416" y="180149"/>
                  <a:pt x="527007" y="180149"/>
                </a:cubicBezTo>
                <a:cubicBezTo>
                  <a:pt x="509596" y="180149"/>
                  <a:pt x="495484" y="166036"/>
                  <a:pt x="495484" y="148628"/>
                </a:cubicBezTo>
                <a:cubicBezTo>
                  <a:pt x="495484" y="131217"/>
                  <a:pt x="509596" y="117105"/>
                  <a:pt x="527007" y="117105"/>
                </a:cubicBezTo>
                <a:close/>
                <a:moveTo>
                  <a:pt x="401439" y="117105"/>
                </a:moveTo>
                <a:cubicBezTo>
                  <a:pt x="418850" y="117105"/>
                  <a:pt x="432962" y="131217"/>
                  <a:pt x="432962" y="148628"/>
                </a:cubicBezTo>
                <a:cubicBezTo>
                  <a:pt x="432962" y="166036"/>
                  <a:pt x="418850" y="180149"/>
                  <a:pt x="401439" y="180149"/>
                </a:cubicBezTo>
                <a:cubicBezTo>
                  <a:pt x="384030" y="180149"/>
                  <a:pt x="369917" y="166036"/>
                  <a:pt x="369917" y="148628"/>
                </a:cubicBezTo>
                <a:cubicBezTo>
                  <a:pt x="369917" y="131217"/>
                  <a:pt x="384030" y="117105"/>
                  <a:pt x="401439" y="117105"/>
                </a:cubicBezTo>
                <a:close/>
                <a:moveTo>
                  <a:pt x="282673" y="117105"/>
                </a:moveTo>
                <a:cubicBezTo>
                  <a:pt x="300082" y="117105"/>
                  <a:pt x="314196" y="131217"/>
                  <a:pt x="314196" y="148628"/>
                </a:cubicBezTo>
                <a:cubicBezTo>
                  <a:pt x="314196" y="166036"/>
                  <a:pt x="300082" y="180149"/>
                  <a:pt x="282673" y="180149"/>
                </a:cubicBezTo>
                <a:cubicBezTo>
                  <a:pt x="265263" y="180149"/>
                  <a:pt x="251150" y="166036"/>
                  <a:pt x="251150" y="148628"/>
                </a:cubicBezTo>
                <a:cubicBezTo>
                  <a:pt x="251150" y="131217"/>
                  <a:pt x="265263" y="117105"/>
                  <a:pt x="282673" y="117105"/>
                </a:cubicBezTo>
                <a:close/>
                <a:moveTo>
                  <a:pt x="150289" y="117105"/>
                </a:moveTo>
                <a:cubicBezTo>
                  <a:pt x="167699" y="117105"/>
                  <a:pt x="181812" y="131217"/>
                  <a:pt x="181812" y="148628"/>
                </a:cubicBezTo>
                <a:cubicBezTo>
                  <a:pt x="181812" y="166036"/>
                  <a:pt x="167699" y="180149"/>
                  <a:pt x="150289" y="180149"/>
                </a:cubicBezTo>
                <a:cubicBezTo>
                  <a:pt x="132880" y="180149"/>
                  <a:pt x="118766" y="166036"/>
                  <a:pt x="118766" y="148628"/>
                </a:cubicBezTo>
                <a:cubicBezTo>
                  <a:pt x="118766" y="131217"/>
                  <a:pt x="132880" y="117105"/>
                  <a:pt x="150289" y="117105"/>
                </a:cubicBezTo>
                <a:close/>
                <a:moveTo>
                  <a:pt x="31523" y="117105"/>
                </a:moveTo>
                <a:cubicBezTo>
                  <a:pt x="48932" y="117105"/>
                  <a:pt x="63045" y="131217"/>
                  <a:pt x="63045" y="148628"/>
                </a:cubicBezTo>
                <a:cubicBezTo>
                  <a:pt x="63045" y="166036"/>
                  <a:pt x="48932" y="180149"/>
                  <a:pt x="31523" y="180149"/>
                </a:cubicBezTo>
                <a:cubicBezTo>
                  <a:pt x="14112" y="180149"/>
                  <a:pt x="0" y="166036"/>
                  <a:pt x="0" y="148628"/>
                </a:cubicBezTo>
                <a:cubicBezTo>
                  <a:pt x="0" y="131217"/>
                  <a:pt x="14112" y="117105"/>
                  <a:pt x="31523" y="117105"/>
                </a:cubicBezTo>
                <a:close/>
                <a:moveTo>
                  <a:pt x="1878794" y="0"/>
                </a:moveTo>
                <a:cubicBezTo>
                  <a:pt x="1896205" y="0"/>
                  <a:pt x="1910317" y="14114"/>
                  <a:pt x="1910317" y="31523"/>
                </a:cubicBezTo>
                <a:cubicBezTo>
                  <a:pt x="1910317" y="48932"/>
                  <a:pt x="1896205" y="63045"/>
                  <a:pt x="1878794" y="63045"/>
                </a:cubicBezTo>
                <a:cubicBezTo>
                  <a:pt x="1861385" y="63045"/>
                  <a:pt x="1847272" y="48932"/>
                  <a:pt x="1847272" y="31523"/>
                </a:cubicBezTo>
                <a:cubicBezTo>
                  <a:pt x="1847272" y="14114"/>
                  <a:pt x="1861385" y="0"/>
                  <a:pt x="1878794" y="0"/>
                </a:cubicBezTo>
                <a:close/>
                <a:moveTo>
                  <a:pt x="1760028" y="0"/>
                </a:moveTo>
                <a:cubicBezTo>
                  <a:pt x="1777437" y="0"/>
                  <a:pt x="1791551" y="14114"/>
                  <a:pt x="1791551" y="31523"/>
                </a:cubicBezTo>
                <a:cubicBezTo>
                  <a:pt x="1791551" y="48932"/>
                  <a:pt x="1777437" y="63045"/>
                  <a:pt x="1760028" y="63045"/>
                </a:cubicBezTo>
                <a:cubicBezTo>
                  <a:pt x="1742618" y="63045"/>
                  <a:pt x="1728505" y="48932"/>
                  <a:pt x="1728505" y="31523"/>
                </a:cubicBezTo>
                <a:cubicBezTo>
                  <a:pt x="1728505" y="14114"/>
                  <a:pt x="1742618" y="0"/>
                  <a:pt x="1760028" y="0"/>
                </a:cubicBezTo>
                <a:close/>
                <a:moveTo>
                  <a:pt x="1627644" y="0"/>
                </a:moveTo>
                <a:cubicBezTo>
                  <a:pt x="1645054" y="0"/>
                  <a:pt x="1659167" y="14114"/>
                  <a:pt x="1659167" y="31523"/>
                </a:cubicBezTo>
                <a:cubicBezTo>
                  <a:pt x="1659167" y="48932"/>
                  <a:pt x="1645054" y="63045"/>
                  <a:pt x="1627644" y="63045"/>
                </a:cubicBezTo>
                <a:cubicBezTo>
                  <a:pt x="1610235" y="63045"/>
                  <a:pt x="1596121" y="48932"/>
                  <a:pt x="1596121" y="31523"/>
                </a:cubicBezTo>
                <a:cubicBezTo>
                  <a:pt x="1596121" y="14114"/>
                  <a:pt x="1610235" y="0"/>
                  <a:pt x="1627644" y="0"/>
                </a:cubicBezTo>
                <a:close/>
                <a:moveTo>
                  <a:pt x="1508878" y="0"/>
                </a:moveTo>
                <a:cubicBezTo>
                  <a:pt x="1526287" y="0"/>
                  <a:pt x="1540400" y="14114"/>
                  <a:pt x="1540400" y="31523"/>
                </a:cubicBezTo>
                <a:cubicBezTo>
                  <a:pt x="1540400" y="48932"/>
                  <a:pt x="1526287" y="63045"/>
                  <a:pt x="1508878" y="63045"/>
                </a:cubicBezTo>
                <a:cubicBezTo>
                  <a:pt x="1491467" y="63045"/>
                  <a:pt x="1477355" y="48932"/>
                  <a:pt x="1477355" y="31523"/>
                </a:cubicBezTo>
                <a:cubicBezTo>
                  <a:pt x="1477355" y="14114"/>
                  <a:pt x="1491467" y="0"/>
                  <a:pt x="1508878" y="0"/>
                </a:cubicBezTo>
                <a:close/>
                <a:moveTo>
                  <a:pt x="1383310" y="0"/>
                </a:moveTo>
                <a:cubicBezTo>
                  <a:pt x="1400721" y="0"/>
                  <a:pt x="1414833" y="14114"/>
                  <a:pt x="1414833" y="31523"/>
                </a:cubicBezTo>
                <a:cubicBezTo>
                  <a:pt x="1414833" y="48932"/>
                  <a:pt x="1400721" y="63045"/>
                  <a:pt x="1383310" y="63045"/>
                </a:cubicBezTo>
                <a:cubicBezTo>
                  <a:pt x="1365901" y="63045"/>
                  <a:pt x="1351788" y="48932"/>
                  <a:pt x="1351788" y="31523"/>
                </a:cubicBezTo>
                <a:cubicBezTo>
                  <a:pt x="1351788" y="14114"/>
                  <a:pt x="1365901" y="0"/>
                  <a:pt x="1383310" y="0"/>
                </a:cubicBezTo>
                <a:close/>
                <a:moveTo>
                  <a:pt x="1264544" y="0"/>
                </a:moveTo>
                <a:cubicBezTo>
                  <a:pt x="1281953" y="0"/>
                  <a:pt x="1296067" y="14114"/>
                  <a:pt x="1296067" y="31523"/>
                </a:cubicBezTo>
                <a:cubicBezTo>
                  <a:pt x="1296067" y="48932"/>
                  <a:pt x="1281953" y="63045"/>
                  <a:pt x="1264544" y="63045"/>
                </a:cubicBezTo>
                <a:cubicBezTo>
                  <a:pt x="1247134" y="63045"/>
                  <a:pt x="1233021" y="48932"/>
                  <a:pt x="1233021" y="31523"/>
                </a:cubicBezTo>
                <a:cubicBezTo>
                  <a:pt x="1233021" y="14114"/>
                  <a:pt x="1247134" y="0"/>
                  <a:pt x="1264544" y="0"/>
                </a:cubicBezTo>
                <a:close/>
                <a:moveTo>
                  <a:pt x="1132160" y="0"/>
                </a:moveTo>
                <a:cubicBezTo>
                  <a:pt x="1149570" y="0"/>
                  <a:pt x="1163683" y="14114"/>
                  <a:pt x="1163683" y="31523"/>
                </a:cubicBezTo>
                <a:cubicBezTo>
                  <a:pt x="1163683" y="48932"/>
                  <a:pt x="1149570" y="63045"/>
                  <a:pt x="1132160" y="63045"/>
                </a:cubicBezTo>
                <a:cubicBezTo>
                  <a:pt x="1114751" y="63045"/>
                  <a:pt x="1100637" y="48932"/>
                  <a:pt x="1100637" y="31523"/>
                </a:cubicBezTo>
                <a:cubicBezTo>
                  <a:pt x="1100637" y="14114"/>
                  <a:pt x="1114751" y="0"/>
                  <a:pt x="1132160" y="0"/>
                </a:cubicBezTo>
                <a:close/>
                <a:moveTo>
                  <a:pt x="1013394" y="0"/>
                </a:moveTo>
                <a:cubicBezTo>
                  <a:pt x="1030803" y="0"/>
                  <a:pt x="1044916" y="14114"/>
                  <a:pt x="1044916" y="31523"/>
                </a:cubicBezTo>
                <a:cubicBezTo>
                  <a:pt x="1044916" y="48932"/>
                  <a:pt x="1030803" y="63045"/>
                  <a:pt x="1013394" y="63045"/>
                </a:cubicBezTo>
                <a:cubicBezTo>
                  <a:pt x="995983" y="63045"/>
                  <a:pt x="981871" y="48932"/>
                  <a:pt x="981871" y="31523"/>
                </a:cubicBezTo>
                <a:cubicBezTo>
                  <a:pt x="981871" y="14114"/>
                  <a:pt x="995983" y="0"/>
                  <a:pt x="1013394" y="0"/>
                </a:cubicBezTo>
                <a:close/>
                <a:moveTo>
                  <a:pt x="896923" y="0"/>
                </a:moveTo>
                <a:cubicBezTo>
                  <a:pt x="914334" y="0"/>
                  <a:pt x="928446" y="14114"/>
                  <a:pt x="928446" y="31523"/>
                </a:cubicBezTo>
                <a:cubicBezTo>
                  <a:pt x="928446" y="48932"/>
                  <a:pt x="914334" y="63045"/>
                  <a:pt x="896923" y="63045"/>
                </a:cubicBezTo>
                <a:cubicBezTo>
                  <a:pt x="879514" y="63045"/>
                  <a:pt x="865400" y="48932"/>
                  <a:pt x="865400" y="31523"/>
                </a:cubicBezTo>
                <a:cubicBezTo>
                  <a:pt x="865400" y="14114"/>
                  <a:pt x="879514" y="0"/>
                  <a:pt x="896923" y="0"/>
                </a:cubicBezTo>
                <a:close/>
                <a:moveTo>
                  <a:pt x="778157" y="0"/>
                </a:moveTo>
                <a:cubicBezTo>
                  <a:pt x="795566" y="0"/>
                  <a:pt x="809680" y="14114"/>
                  <a:pt x="809680" y="31523"/>
                </a:cubicBezTo>
                <a:cubicBezTo>
                  <a:pt x="809680" y="48932"/>
                  <a:pt x="795566" y="63045"/>
                  <a:pt x="778157" y="63045"/>
                </a:cubicBezTo>
                <a:cubicBezTo>
                  <a:pt x="760747" y="63045"/>
                  <a:pt x="746634" y="48932"/>
                  <a:pt x="746634" y="31523"/>
                </a:cubicBezTo>
                <a:cubicBezTo>
                  <a:pt x="746634" y="14114"/>
                  <a:pt x="760747" y="0"/>
                  <a:pt x="778157" y="0"/>
                </a:cubicBezTo>
                <a:close/>
                <a:moveTo>
                  <a:pt x="645773" y="0"/>
                </a:moveTo>
                <a:cubicBezTo>
                  <a:pt x="663183" y="0"/>
                  <a:pt x="677296" y="14114"/>
                  <a:pt x="677296" y="31523"/>
                </a:cubicBezTo>
                <a:cubicBezTo>
                  <a:pt x="677296" y="48932"/>
                  <a:pt x="663183" y="63045"/>
                  <a:pt x="645773" y="63045"/>
                </a:cubicBezTo>
                <a:cubicBezTo>
                  <a:pt x="628364" y="63045"/>
                  <a:pt x="614250" y="48932"/>
                  <a:pt x="614250" y="31523"/>
                </a:cubicBezTo>
                <a:cubicBezTo>
                  <a:pt x="614250" y="14114"/>
                  <a:pt x="628364" y="0"/>
                  <a:pt x="645773" y="0"/>
                </a:cubicBezTo>
                <a:close/>
                <a:moveTo>
                  <a:pt x="527007" y="0"/>
                </a:moveTo>
                <a:cubicBezTo>
                  <a:pt x="544416" y="0"/>
                  <a:pt x="558529" y="14114"/>
                  <a:pt x="558529" y="31523"/>
                </a:cubicBezTo>
                <a:cubicBezTo>
                  <a:pt x="558529" y="48932"/>
                  <a:pt x="544416" y="63045"/>
                  <a:pt x="527007" y="63045"/>
                </a:cubicBezTo>
                <a:cubicBezTo>
                  <a:pt x="509596" y="63045"/>
                  <a:pt x="495484" y="48932"/>
                  <a:pt x="495484" y="31523"/>
                </a:cubicBezTo>
                <a:cubicBezTo>
                  <a:pt x="495484" y="14114"/>
                  <a:pt x="509596" y="0"/>
                  <a:pt x="527007" y="0"/>
                </a:cubicBezTo>
                <a:close/>
                <a:moveTo>
                  <a:pt x="401439" y="0"/>
                </a:moveTo>
                <a:cubicBezTo>
                  <a:pt x="418850" y="0"/>
                  <a:pt x="432962" y="14114"/>
                  <a:pt x="432962" y="31523"/>
                </a:cubicBezTo>
                <a:cubicBezTo>
                  <a:pt x="432962" y="48932"/>
                  <a:pt x="418850" y="63045"/>
                  <a:pt x="401439" y="63045"/>
                </a:cubicBezTo>
                <a:cubicBezTo>
                  <a:pt x="384030" y="63045"/>
                  <a:pt x="369917" y="48932"/>
                  <a:pt x="369917" y="31523"/>
                </a:cubicBezTo>
                <a:cubicBezTo>
                  <a:pt x="369917" y="14114"/>
                  <a:pt x="384030" y="0"/>
                  <a:pt x="401439" y="0"/>
                </a:cubicBezTo>
                <a:close/>
                <a:moveTo>
                  <a:pt x="282673" y="0"/>
                </a:moveTo>
                <a:cubicBezTo>
                  <a:pt x="300082" y="0"/>
                  <a:pt x="314196" y="14114"/>
                  <a:pt x="314196" y="31523"/>
                </a:cubicBezTo>
                <a:cubicBezTo>
                  <a:pt x="314196" y="48932"/>
                  <a:pt x="300082" y="63045"/>
                  <a:pt x="282673" y="63045"/>
                </a:cubicBezTo>
                <a:cubicBezTo>
                  <a:pt x="265263" y="63045"/>
                  <a:pt x="251150" y="48932"/>
                  <a:pt x="251150" y="31523"/>
                </a:cubicBezTo>
                <a:cubicBezTo>
                  <a:pt x="251150" y="14114"/>
                  <a:pt x="265263" y="0"/>
                  <a:pt x="282673" y="0"/>
                </a:cubicBezTo>
                <a:close/>
                <a:moveTo>
                  <a:pt x="150289" y="0"/>
                </a:moveTo>
                <a:cubicBezTo>
                  <a:pt x="167699" y="0"/>
                  <a:pt x="181812" y="14114"/>
                  <a:pt x="181812" y="31523"/>
                </a:cubicBezTo>
                <a:cubicBezTo>
                  <a:pt x="181812" y="48932"/>
                  <a:pt x="167699" y="63045"/>
                  <a:pt x="150289" y="63045"/>
                </a:cubicBezTo>
                <a:cubicBezTo>
                  <a:pt x="132880" y="63045"/>
                  <a:pt x="118766" y="48932"/>
                  <a:pt x="118766" y="31523"/>
                </a:cubicBezTo>
                <a:cubicBezTo>
                  <a:pt x="118766" y="14114"/>
                  <a:pt x="132880" y="0"/>
                  <a:pt x="150289" y="0"/>
                </a:cubicBezTo>
                <a:close/>
                <a:moveTo>
                  <a:pt x="31523" y="0"/>
                </a:moveTo>
                <a:cubicBezTo>
                  <a:pt x="48932" y="0"/>
                  <a:pt x="63045" y="14114"/>
                  <a:pt x="63045" y="31523"/>
                </a:cubicBezTo>
                <a:cubicBezTo>
                  <a:pt x="63045" y="48932"/>
                  <a:pt x="48932" y="63045"/>
                  <a:pt x="31523" y="63045"/>
                </a:cubicBezTo>
                <a:cubicBezTo>
                  <a:pt x="14112" y="63045"/>
                  <a:pt x="0" y="48932"/>
                  <a:pt x="0" y="31523"/>
                </a:cubicBezTo>
                <a:cubicBezTo>
                  <a:pt x="0" y="14114"/>
                  <a:pt x="14112" y="0"/>
                  <a:pt x="3152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60000"/>
                </a:schemeClr>
              </a:gs>
              <a:gs pos="77000">
                <a:schemeClr val="accent1">
                  <a:alpha val="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452255" y="0"/>
            <a:ext cx="2739745" cy="2931662"/>
          </a:xfrm>
          <a:custGeom>
            <a:avLst/>
            <a:gdLst>
              <a:gd name="connsiteX0" fmla="*/ 1878794 w 1910317"/>
              <a:gd name="connsiteY0" fmla="*/ 1981089 h 2044133"/>
              <a:gd name="connsiteX1" fmla="*/ 1910317 w 1910317"/>
              <a:gd name="connsiteY1" fmla="*/ 2012610 h 2044133"/>
              <a:gd name="connsiteX2" fmla="*/ 1878794 w 1910317"/>
              <a:gd name="connsiteY2" fmla="*/ 2044133 h 2044133"/>
              <a:gd name="connsiteX3" fmla="*/ 1847272 w 1910317"/>
              <a:gd name="connsiteY3" fmla="*/ 2012610 h 2044133"/>
              <a:gd name="connsiteX4" fmla="*/ 1878794 w 1910317"/>
              <a:gd name="connsiteY4" fmla="*/ 1981089 h 2044133"/>
              <a:gd name="connsiteX5" fmla="*/ 1760028 w 1910317"/>
              <a:gd name="connsiteY5" fmla="*/ 1981089 h 2044133"/>
              <a:gd name="connsiteX6" fmla="*/ 1791551 w 1910317"/>
              <a:gd name="connsiteY6" fmla="*/ 2012610 h 2044133"/>
              <a:gd name="connsiteX7" fmla="*/ 1760028 w 1910317"/>
              <a:gd name="connsiteY7" fmla="*/ 2044133 h 2044133"/>
              <a:gd name="connsiteX8" fmla="*/ 1728505 w 1910317"/>
              <a:gd name="connsiteY8" fmla="*/ 2012610 h 2044133"/>
              <a:gd name="connsiteX9" fmla="*/ 1760028 w 1910317"/>
              <a:gd name="connsiteY9" fmla="*/ 1981089 h 2044133"/>
              <a:gd name="connsiteX10" fmla="*/ 1627644 w 1910317"/>
              <a:gd name="connsiteY10" fmla="*/ 1981089 h 2044133"/>
              <a:gd name="connsiteX11" fmla="*/ 1659167 w 1910317"/>
              <a:gd name="connsiteY11" fmla="*/ 2012610 h 2044133"/>
              <a:gd name="connsiteX12" fmla="*/ 1627644 w 1910317"/>
              <a:gd name="connsiteY12" fmla="*/ 2044133 h 2044133"/>
              <a:gd name="connsiteX13" fmla="*/ 1596121 w 1910317"/>
              <a:gd name="connsiteY13" fmla="*/ 2012610 h 2044133"/>
              <a:gd name="connsiteX14" fmla="*/ 1627644 w 1910317"/>
              <a:gd name="connsiteY14" fmla="*/ 1981089 h 2044133"/>
              <a:gd name="connsiteX15" fmla="*/ 1508878 w 1910317"/>
              <a:gd name="connsiteY15" fmla="*/ 1981089 h 2044133"/>
              <a:gd name="connsiteX16" fmla="*/ 1540400 w 1910317"/>
              <a:gd name="connsiteY16" fmla="*/ 2012610 h 2044133"/>
              <a:gd name="connsiteX17" fmla="*/ 1508878 w 1910317"/>
              <a:gd name="connsiteY17" fmla="*/ 2044133 h 2044133"/>
              <a:gd name="connsiteX18" fmla="*/ 1477355 w 1910317"/>
              <a:gd name="connsiteY18" fmla="*/ 2012610 h 2044133"/>
              <a:gd name="connsiteX19" fmla="*/ 1508878 w 1910317"/>
              <a:gd name="connsiteY19" fmla="*/ 1981089 h 2044133"/>
              <a:gd name="connsiteX20" fmla="*/ 1383310 w 1910317"/>
              <a:gd name="connsiteY20" fmla="*/ 1981089 h 2044133"/>
              <a:gd name="connsiteX21" fmla="*/ 1414833 w 1910317"/>
              <a:gd name="connsiteY21" fmla="*/ 2012610 h 2044133"/>
              <a:gd name="connsiteX22" fmla="*/ 1383310 w 1910317"/>
              <a:gd name="connsiteY22" fmla="*/ 2044133 h 2044133"/>
              <a:gd name="connsiteX23" fmla="*/ 1351788 w 1910317"/>
              <a:gd name="connsiteY23" fmla="*/ 2012610 h 2044133"/>
              <a:gd name="connsiteX24" fmla="*/ 1383310 w 1910317"/>
              <a:gd name="connsiteY24" fmla="*/ 1981089 h 2044133"/>
              <a:gd name="connsiteX25" fmla="*/ 1264544 w 1910317"/>
              <a:gd name="connsiteY25" fmla="*/ 1981089 h 2044133"/>
              <a:gd name="connsiteX26" fmla="*/ 1296067 w 1910317"/>
              <a:gd name="connsiteY26" fmla="*/ 2012610 h 2044133"/>
              <a:gd name="connsiteX27" fmla="*/ 1264544 w 1910317"/>
              <a:gd name="connsiteY27" fmla="*/ 2044133 h 2044133"/>
              <a:gd name="connsiteX28" fmla="*/ 1233021 w 1910317"/>
              <a:gd name="connsiteY28" fmla="*/ 2012610 h 2044133"/>
              <a:gd name="connsiteX29" fmla="*/ 1264544 w 1910317"/>
              <a:gd name="connsiteY29" fmla="*/ 1981089 h 2044133"/>
              <a:gd name="connsiteX30" fmla="*/ 1132160 w 1910317"/>
              <a:gd name="connsiteY30" fmla="*/ 1981089 h 2044133"/>
              <a:gd name="connsiteX31" fmla="*/ 1163683 w 1910317"/>
              <a:gd name="connsiteY31" fmla="*/ 2012610 h 2044133"/>
              <a:gd name="connsiteX32" fmla="*/ 1132160 w 1910317"/>
              <a:gd name="connsiteY32" fmla="*/ 2044133 h 2044133"/>
              <a:gd name="connsiteX33" fmla="*/ 1100637 w 1910317"/>
              <a:gd name="connsiteY33" fmla="*/ 2012610 h 2044133"/>
              <a:gd name="connsiteX34" fmla="*/ 1132160 w 1910317"/>
              <a:gd name="connsiteY34" fmla="*/ 1981089 h 2044133"/>
              <a:gd name="connsiteX35" fmla="*/ 1013394 w 1910317"/>
              <a:gd name="connsiteY35" fmla="*/ 1981089 h 2044133"/>
              <a:gd name="connsiteX36" fmla="*/ 1044916 w 1910317"/>
              <a:gd name="connsiteY36" fmla="*/ 2012610 h 2044133"/>
              <a:gd name="connsiteX37" fmla="*/ 1013394 w 1910317"/>
              <a:gd name="connsiteY37" fmla="*/ 2044133 h 2044133"/>
              <a:gd name="connsiteX38" fmla="*/ 981871 w 1910317"/>
              <a:gd name="connsiteY38" fmla="*/ 2012610 h 2044133"/>
              <a:gd name="connsiteX39" fmla="*/ 1013394 w 1910317"/>
              <a:gd name="connsiteY39" fmla="*/ 1981089 h 2044133"/>
              <a:gd name="connsiteX40" fmla="*/ 896923 w 1910317"/>
              <a:gd name="connsiteY40" fmla="*/ 1981089 h 2044133"/>
              <a:gd name="connsiteX41" fmla="*/ 928446 w 1910317"/>
              <a:gd name="connsiteY41" fmla="*/ 2012610 h 2044133"/>
              <a:gd name="connsiteX42" fmla="*/ 896923 w 1910317"/>
              <a:gd name="connsiteY42" fmla="*/ 2044133 h 2044133"/>
              <a:gd name="connsiteX43" fmla="*/ 865400 w 1910317"/>
              <a:gd name="connsiteY43" fmla="*/ 2012610 h 2044133"/>
              <a:gd name="connsiteX44" fmla="*/ 896923 w 1910317"/>
              <a:gd name="connsiteY44" fmla="*/ 1981089 h 2044133"/>
              <a:gd name="connsiteX45" fmla="*/ 778157 w 1910317"/>
              <a:gd name="connsiteY45" fmla="*/ 1981089 h 2044133"/>
              <a:gd name="connsiteX46" fmla="*/ 809680 w 1910317"/>
              <a:gd name="connsiteY46" fmla="*/ 2012610 h 2044133"/>
              <a:gd name="connsiteX47" fmla="*/ 778157 w 1910317"/>
              <a:gd name="connsiteY47" fmla="*/ 2044133 h 2044133"/>
              <a:gd name="connsiteX48" fmla="*/ 746634 w 1910317"/>
              <a:gd name="connsiteY48" fmla="*/ 2012610 h 2044133"/>
              <a:gd name="connsiteX49" fmla="*/ 778157 w 1910317"/>
              <a:gd name="connsiteY49" fmla="*/ 1981089 h 2044133"/>
              <a:gd name="connsiteX50" fmla="*/ 645773 w 1910317"/>
              <a:gd name="connsiteY50" fmla="*/ 1981089 h 2044133"/>
              <a:gd name="connsiteX51" fmla="*/ 677296 w 1910317"/>
              <a:gd name="connsiteY51" fmla="*/ 2012610 h 2044133"/>
              <a:gd name="connsiteX52" fmla="*/ 645773 w 1910317"/>
              <a:gd name="connsiteY52" fmla="*/ 2044133 h 2044133"/>
              <a:gd name="connsiteX53" fmla="*/ 614250 w 1910317"/>
              <a:gd name="connsiteY53" fmla="*/ 2012610 h 2044133"/>
              <a:gd name="connsiteX54" fmla="*/ 645773 w 1910317"/>
              <a:gd name="connsiteY54" fmla="*/ 1981089 h 2044133"/>
              <a:gd name="connsiteX55" fmla="*/ 527007 w 1910317"/>
              <a:gd name="connsiteY55" fmla="*/ 1981089 h 2044133"/>
              <a:gd name="connsiteX56" fmla="*/ 558529 w 1910317"/>
              <a:gd name="connsiteY56" fmla="*/ 2012610 h 2044133"/>
              <a:gd name="connsiteX57" fmla="*/ 527007 w 1910317"/>
              <a:gd name="connsiteY57" fmla="*/ 2044133 h 2044133"/>
              <a:gd name="connsiteX58" fmla="*/ 495484 w 1910317"/>
              <a:gd name="connsiteY58" fmla="*/ 2012610 h 2044133"/>
              <a:gd name="connsiteX59" fmla="*/ 527007 w 1910317"/>
              <a:gd name="connsiteY59" fmla="*/ 1981089 h 2044133"/>
              <a:gd name="connsiteX60" fmla="*/ 401439 w 1910317"/>
              <a:gd name="connsiteY60" fmla="*/ 1981089 h 2044133"/>
              <a:gd name="connsiteX61" fmla="*/ 432962 w 1910317"/>
              <a:gd name="connsiteY61" fmla="*/ 2012610 h 2044133"/>
              <a:gd name="connsiteX62" fmla="*/ 401439 w 1910317"/>
              <a:gd name="connsiteY62" fmla="*/ 2044133 h 2044133"/>
              <a:gd name="connsiteX63" fmla="*/ 369917 w 1910317"/>
              <a:gd name="connsiteY63" fmla="*/ 2012610 h 2044133"/>
              <a:gd name="connsiteX64" fmla="*/ 401439 w 1910317"/>
              <a:gd name="connsiteY64" fmla="*/ 1981089 h 2044133"/>
              <a:gd name="connsiteX65" fmla="*/ 282673 w 1910317"/>
              <a:gd name="connsiteY65" fmla="*/ 1981089 h 2044133"/>
              <a:gd name="connsiteX66" fmla="*/ 314196 w 1910317"/>
              <a:gd name="connsiteY66" fmla="*/ 2012610 h 2044133"/>
              <a:gd name="connsiteX67" fmla="*/ 282673 w 1910317"/>
              <a:gd name="connsiteY67" fmla="*/ 2044133 h 2044133"/>
              <a:gd name="connsiteX68" fmla="*/ 251150 w 1910317"/>
              <a:gd name="connsiteY68" fmla="*/ 2012610 h 2044133"/>
              <a:gd name="connsiteX69" fmla="*/ 282673 w 1910317"/>
              <a:gd name="connsiteY69" fmla="*/ 1981089 h 2044133"/>
              <a:gd name="connsiteX70" fmla="*/ 150289 w 1910317"/>
              <a:gd name="connsiteY70" fmla="*/ 1981089 h 2044133"/>
              <a:gd name="connsiteX71" fmla="*/ 181812 w 1910317"/>
              <a:gd name="connsiteY71" fmla="*/ 2012610 h 2044133"/>
              <a:gd name="connsiteX72" fmla="*/ 150289 w 1910317"/>
              <a:gd name="connsiteY72" fmla="*/ 2044133 h 2044133"/>
              <a:gd name="connsiteX73" fmla="*/ 118766 w 1910317"/>
              <a:gd name="connsiteY73" fmla="*/ 2012610 h 2044133"/>
              <a:gd name="connsiteX74" fmla="*/ 150289 w 1910317"/>
              <a:gd name="connsiteY74" fmla="*/ 1981089 h 2044133"/>
              <a:gd name="connsiteX75" fmla="*/ 31523 w 1910317"/>
              <a:gd name="connsiteY75" fmla="*/ 1981089 h 2044133"/>
              <a:gd name="connsiteX76" fmla="*/ 63045 w 1910317"/>
              <a:gd name="connsiteY76" fmla="*/ 2012610 h 2044133"/>
              <a:gd name="connsiteX77" fmla="*/ 31523 w 1910317"/>
              <a:gd name="connsiteY77" fmla="*/ 2044133 h 2044133"/>
              <a:gd name="connsiteX78" fmla="*/ 0 w 1910317"/>
              <a:gd name="connsiteY78" fmla="*/ 2012610 h 2044133"/>
              <a:gd name="connsiteX79" fmla="*/ 31523 w 1910317"/>
              <a:gd name="connsiteY79" fmla="*/ 1981089 h 2044133"/>
              <a:gd name="connsiteX80" fmla="*/ 1878794 w 1910317"/>
              <a:gd name="connsiteY80" fmla="*/ 1863985 h 2044133"/>
              <a:gd name="connsiteX81" fmla="*/ 1910317 w 1910317"/>
              <a:gd name="connsiteY81" fmla="*/ 1895507 h 2044133"/>
              <a:gd name="connsiteX82" fmla="*/ 1878794 w 1910317"/>
              <a:gd name="connsiteY82" fmla="*/ 1927029 h 2044133"/>
              <a:gd name="connsiteX83" fmla="*/ 1847272 w 1910317"/>
              <a:gd name="connsiteY83" fmla="*/ 1895507 h 2044133"/>
              <a:gd name="connsiteX84" fmla="*/ 1878794 w 1910317"/>
              <a:gd name="connsiteY84" fmla="*/ 1863985 h 2044133"/>
              <a:gd name="connsiteX85" fmla="*/ 1760028 w 1910317"/>
              <a:gd name="connsiteY85" fmla="*/ 1863985 h 2044133"/>
              <a:gd name="connsiteX86" fmla="*/ 1791551 w 1910317"/>
              <a:gd name="connsiteY86" fmla="*/ 1895507 h 2044133"/>
              <a:gd name="connsiteX87" fmla="*/ 1760028 w 1910317"/>
              <a:gd name="connsiteY87" fmla="*/ 1927029 h 2044133"/>
              <a:gd name="connsiteX88" fmla="*/ 1728505 w 1910317"/>
              <a:gd name="connsiteY88" fmla="*/ 1895507 h 2044133"/>
              <a:gd name="connsiteX89" fmla="*/ 1760028 w 1910317"/>
              <a:gd name="connsiteY89" fmla="*/ 1863985 h 2044133"/>
              <a:gd name="connsiteX90" fmla="*/ 1627644 w 1910317"/>
              <a:gd name="connsiteY90" fmla="*/ 1863985 h 2044133"/>
              <a:gd name="connsiteX91" fmla="*/ 1659167 w 1910317"/>
              <a:gd name="connsiteY91" fmla="*/ 1895507 h 2044133"/>
              <a:gd name="connsiteX92" fmla="*/ 1627644 w 1910317"/>
              <a:gd name="connsiteY92" fmla="*/ 1927029 h 2044133"/>
              <a:gd name="connsiteX93" fmla="*/ 1596121 w 1910317"/>
              <a:gd name="connsiteY93" fmla="*/ 1895507 h 2044133"/>
              <a:gd name="connsiteX94" fmla="*/ 1627644 w 1910317"/>
              <a:gd name="connsiteY94" fmla="*/ 1863985 h 2044133"/>
              <a:gd name="connsiteX95" fmla="*/ 1508878 w 1910317"/>
              <a:gd name="connsiteY95" fmla="*/ 1863985 h 2044133"/>
              <a:gd name="connsiteX96" fmla="*/ 1540400 w 1910317"/>
              <a:gd name="connsiteY96" fmla="*/ 1895507 h 2044133"/>
              <a:gd name="connsiteX97" fmla="*/ 1508878 w 1910317"/>
              <a:gd name="connsiteY97" fmla="*/ 1927029 h 2044133"/>
              <a:gd name="connsiteX98" fmla="*/ 1477355 w 1910317"/>
              <a:gd name="connsiteY98" fmla="*/ 1895507 h 2044133"/>
              <a:gd name="connsiteX99" fmla="*/ 1508878 w 1910317"/>
              <a:gd name="connsiteY99" fmla="*/ 1863985 h 2044133"/>
              <a:gd name="connsiteX100" fmla="*/ 1383310 w 1910317"/>
              <a:gd name="connsiteY100" fmla="*/ 1863985 h 2044133"/>
              <a:gd name="connsiteX101" fmla="*/ 1414833 w 1910317"/>
              <a:gd name="connsiteY101" fmla="*/ 1895507 h 2044133"/>
              <a:gd name="connsiteX102" fmla="*/ 1383310 w 1910317"/>
              <a:gd name="connsiteY102" fmla="*/ 1927029 h 2044133"/>
              <a:gd name="connsiteX103" fmla="*/ 1351788 w 1910317"/>
              <a:gd name="connsiteY103" fmla="*/ 1895507 h 2044133"/>
              <a:gd name="connsiteX104" fmla="*/ 1383310 w 1910317"/>
              <a:gd name="connsiteY104" fmla="*/ 1863985 h 2044133"/>
              <a:gd name="connsiteX105" fmla="*/ 1264544 w 1910317"/>
              <a:gd name="connsiteY105" fmla="*/ 1863985 h 2044133"/>
              <a:gd name="connsiteX106" fmla="*/ 1296067 w 1910317"/>
              <a:gd name="connsiteY106" fmla="*/ 1895507 h 2044133"/>
              <a:gd name="connsiteX107" fmla="*/ 1264544 w 1910317"/>
              <a:gd name="connsiteY107" fmla="*/ 1927029 h 2044133"/>
              <a:gd name="connsiteX108" fmla="*/ 1233021 w 1910317"/>
              <a:gd name="connsiteY108" fmla="*/ 1895507 h 2044133"/>
              <a:gd name="connsiteX109" fmla="*/ 1264544 w 1910317"/>
              <a:gd name="connsiteY109" fmla="*/ 1863985 h 2044133"/>
              <a:gd name="connsiteX110" fmla="*/ 1132160 w 1910317"/>
              <a:gd name="connsiteY110" fmla="*/ 1863985 h 2044133"/>
              <a:gd name="connsiteX111" fmla="*/ 1163683 w 1910317"/>
              <a:gd name="connsiteY111" fmla="*/ 1895507 h 2044133"/>
              <a:gd name="connsiteX112" fmla="*/ 1132160 w 1910317"/>
              <a:gd name="connsiteY112" fmla="*/ 1927029 h 2044133"/>
              <a:gd name="connsiteX113" fmla="*/ 1100637 w 1910317"/>
              <a:gd name="connsiteY113" fmla="*/ 1895507 h 2044133"/>
              <a:gd name="connsiteX114" fmla="*/ 1132160 w 1910317"/>
              <a:gd name="connsiteY114" fmla="*/ 1863985 h 2044133"/>
              <a:gd name="connsiteX115" fmla="*/ 1013394 w 1910317"/>
              <a:gd name="connsiteY115" fmla="*/ 1863985 h 2044133"/>
              <a:gd name="connsiteX116" fmla="*/ 1044916 w 1910317"/>
              <a:gd name="connsiteY116" fmla="*/ 1895507 h 2044133"/>
              <a:gd name="connsiteX117" fmla="*/ 1013394 w 1910317"/>
              <a:gd name="connsiteY117" fmla="*/ 1927029 h 2044133"/>
              <a:gd name="connsiteX118" fmla="*/ 981871 w 1910317"/>
              <a:gd name="connsiteY118" fmla="*/ 1895507 h 2044133"/>
              <a:gd name="connsiteX119" fmla="*/ 1013394 w 1910317"/>
              <a:gd name="connsiteY119" fmla="*/ 1863985 h 2044133"/>
              <a:gd name="connsiteX120" fmla="*/ 896923 w 1910317"/>
              <a:gd name="connsiteY120" fmla="*/ 1863985 h 2044133"/>
              <a:gd name="connsiteX121" fmla="*/ 928446 w 1910317"/>
              <a:gd name="connsiteY121" fmla="*/ 1895507 h 2044133"/>
              <a:gd name="connsiteX122" fmla="*/ 896923 w 1910317"/>
              <a:gd name="connsiteY122" fmla="*/ 1927029 h 2044133"/>
              <a:gd name="connsiteX123" fmla="*/ 865400 w 1910317"/>
              <a:gd name="connsiteY123" fmla="*/ 1895507 h 2044133"/>
              <a:gd name="connsiteX124" fmla="*/ 896923 w 1910317"/>
              <a:gd name="connsiteY124" fmla="*/ 1863985 h 2044133"/>
              <a:gd name="connsiteX125" fmla="*/ 778157 w 1910317"/>
              <a:gd name="connsiteY125" fmla="*/ 1863985 h 2044133"/>
              <a:gd name="connsiteX126" fmla="*/ 809680 w 1910317"/>
              <a:gd name="connsiteY126" fmla="*/ 1895507 h 2044133"/>
              <a:gd name="connsiteX127" fmla="*/ 778157 w 1910317"/>
              <a:gd name="connsiteY127" fmla="*/ 1927029 h 2044133"/>
              <a:gd name="connsiteX128" fmla="*/ 746634 w 1910317"/>
              <a:gd name="connsiteY128" fmla="*/ 1895507 h 2044133"/>
              <a:gd name="connsiteX129" fmla="*/ 778157 w 1910317"/>
              <a:gd name="connsiteY129" fmla="*/ 1863985 h 2044133"/>
              <a:gd name="connsiteX130" fmla="*/ 645773 w 1910317"/>
              <a:gd name="connsiteY130" fmla="*/ 1863985 h 2044133"/>
              <a:gd name="connsiteX131" fmla="*/ 677296 w 1910317"/>
              <a:gd name="connsiteY131" fmla="*/ 1895507 h 2044133"/>
              <a:gd name="connsiteX132" fmla="*/ 645773 w 1910317"/>
              <a:gd name="connsiteY132" fmla="*/ 1927029 h 2044133"/>
              <a:gd name="connsiteX133" fmla="*/ 614250 w 1910317"/>
              <a:gd name="connsiteY133" fmla="*/ 1895507 h 2044133"/>
              <a:gd name="connsiteX134" fmla="*/ 645773 w 1910317"/>
              <a:gd name="connsiteY134" fmla="*/ 1863985 h 2044133"/>
              <a:gd name="connsiteX135" fmla="*/ 527007 w 1910317"/>
              <a:gd name="connsiteY135" fmla="*/ 1863985 h 2044133"/>
              <a:gd name="connsiteX136" fmla="*/ 558529 w 1910317"/>
              <a:gd name="connsiteY136" fmla="*/ 1895507 h 2044133"/>
              <a:gd name="connsiteX137" fmla="*/ 527007 w 1910317"/>
              <a:gd name="connsiteY137" fmla="*/ 1927029 h 2044133"/>
              <a:gd name="connsiteX138" fmla="*/ 495484 w 1910317"/>
              <a:gd name="connsiteY138" fmla="*/ 1895507 h 2044133"/>
              <a:gd name="connsiteX139" fmla="*/ 527007 w 1910317"/>
              <a:gd name="connsiteY139" fmla="*/ 1863985 h 2044133"/>
              <a:gd name="connsiteX140" fmla="*/ 401439 w 1910317"/>
              <a:gd name="connsiteY140" fmla="*/ 1863985 h 2044133"/>
              <a:gd name="connsiteX141" fmla="*/ 432962 w 1910317"/>
              <a:gd name="connsiteY141" fmla="*/ 1895507 h 2044133"/>
              <a:gd name="connsiteX142" fmla="*/ 401439 w 1910317"/>
              <a:gd name="connsiteY142" fmla="*/ 1927029 h 2044133"/>
              <a:gd name="connsiteX143" fmla="*/ 369917 w 1910317"/>
              <a:gd name="connsiteY143" fmla="*/ 1895507 h 2044133"/>
              <a:gd name="connsiteX144" fmla="*/ 401439 w 1910317"/>
              <a:gd name="connsiteY144" fmla="*/ 1863985 h 2044133"/>
              <a:gd name="connsiteX145" fmla="*/ 282673 w 1910317"/>
              <a:gd name="connsiteY145" fmla="*/ 1863985 h 2044133"/>
              <a:gd name="connsiteX146" fmla="*/ 314196 w 1910317"/>
              <a:gd name="connsiteY146" fmla="*/ 1895507 h 2044133"/>
              <a:gd name="connsiteX147" fmla="*/ 282673 w 1910317"/>
              <a:gd name="connsiteY147" fmla="*/ 1927029 h 2044133"/>
              <a:gd name="connsiteX148" fmla="*/ 251150 w 1910317"/>
              <a:gd name="connsiteY148" fmla="*/ 1895507 h 2044133"/>
              <a:gd name="connsiteX149" fmla="*/ 282673 w 1910317"/>
              <a:gd name="connsiteY149" fmla="*/ 1863985 h 2044133"/>
              <a:gd name="connsiteX150" fmla="*/ 150289 w 1910317"/>
              <a:gd name="connsiteY150" fmla="*/ 1863985 h 2044133"/>
              <a:gd name="connsiteX151" fmla="*/ 181812 w 1910317"/>
              <a:gd name="connsiteY151" fmla="*/ 1895507 h 2044133"/>
              <a:gd name="connsiteX152" fmla="*/ 150289 w 1910317"/>
              <a:gd name="connsiteY152" fmla="*/ 1927029 h 2044133"/>
              <a:gd name="connsiteX153" fmla="*/ 118766 w 1910317"/>
              <a:gd name="connsiteY153" fmla="*/ 1895507 h 2044133"/>
              <a:gd name="connsiteX154" fmla="*/ 150289 w 1910317"/>
              <a:gd name="connsiteY154" fmla="*/ 1863985 h 2044133"/>
              <a:gd name="connsiteX155" fmla="*/ 31523 w 1910317"/>
              <a:gd name="connsiteY155" fmla="*/ 1863985 h 2044133"/>
              <a:gd name="connsiteX156" fmla="*/ 63045 w 1910317"/>
              <a:gd name="connsiteY156" fmla="*/ 1895507 h 2044133"/>
              <a:gd name="connsiteX157" fmla="*/ 31523 w 1910317"/>
              <a:gd name="connsiteY157" fmla="*/ 1927029 h 2044133"/>
              <a:gd name="connsiteX158" fmla="*/ 0 w 1910317"/>
              <a:gd name="connsiteY158" fmla="*/ 1895507 h 2044133"/>
              <a:gd name="connsiteX159" fmla="*/ 31523 w 1910317"/>
              <a:gd name="connsiteY159" fmla="*/ 1863985 h 2044133"/>
              <a:gd name="connsiteX160" fmla="*/ 1878794 w 1910317"/>
              <a:gd name="connsiteY160" fmla="*/ 1746881 h 2044133"/>
              <a:gd name="connsiteX161" fmla="*/ 1910317 w 1910317"/>
              <a:gd name="connsiteY161" fmla="*/ 1778403 h 2044133"/>
              <a:gd name="connsiteX162" fmla="*/ 1878794 w 1910317"/>
              <a:gd name="connsiteY162" fmla="*/ 1809925 h 2044133"/>
              <a:gd name="connsiteX163" fmla="*/ 1847272 w 1910317"/>
              <a:gd name="connsiteY163" fmla="*/ 1778403 h 2044133"/>
              <a:gd name="connsiteX164" fmla="*/ 1878794 w 1910317"/>
              <a:gd name="connsiteY164" fmla="*/ 1746881 h 2044133"/>
              <a:gd name="connsiteX165" fmla="*/ 1760028 w 1910317"/>
              <a:gd name="connsiteY165" fmla="*/ 1746881 h 2044133"/>
              <a:gd name="connsiteX166" fmla="*/ 1791551 w 1910317"/>
              <a:gd name="connsiteY166" fmla="*/ 1778403 h 2044133"/>
              <a:gd name="connsiteX167" fmla="*/ 1760028 w 1910317"/>
              <a:gd name="connsiteY167" fmla="*/ 1809925 h 2044133"/>
              <a:gd name="connsiteX168" fmla="*/ 1728505 w 1910317"/>
              <a:gd name="connsiteY168" fmla="*/ 1778403 h 2044133"/>
              <a:gd name="connsiteX169" fmla="*/ 1760028 w 1910317"/>
              <a:gd name="connsiteY169" fmla="*/ 1746881 h 2044133"/>
              <a:gd name="connsiteX170" fmla="*/ 1627644 w 1910317"/>
              <a:gd name="connsiteY170" fmla="*/ 1746881 h 2044133"/>
              <a:gd name="connsiteX171" fmla="*/ 1659167 w 1910317"/>
              <a:gd name="connsiteY171" fmla="*/ 1778403 h 2044133"/>
              <a:gd name="connsiteX172" fmla="*/ 1627644 w 1910317"/>
              <a:gd name="connsiteY172" fmla="*/ 1809925 h 2044133"/>
              <a:gd name="connsiteX173" fmla="*/ 1596121 w 1910317"/>
              <a:gd name="connsiteY173" fmla="*/ 1778403 h 2044133"/>
              <a:gd name="connsiteX174" fmla="*/ 1627644 w 1910317"/>
              <a:gd name="connsiteY174" fmla="*/ 1746881 h 2044133"/>
              <a:gd name="connsiteX175" fmla="*/ 1508878 w 1910317"/>
              <a:gd name="connsiteY175" fmla="*/ 1746881 h 2044133"/>
              <a:gd name="connsiteX176" fmla="*/ 1540400 w 1910317"/>
              <a:gd name="connsiteY176" fmla="*/ 1778403 h 2044133"/>
              <a:gd name="connsiteX177" fmla="*/ 1508878 w 1910317"/>
              <a:gd name="connsiteY177" fmla="*/ 1809925 h 2044133"/>
              <a:gd name="connsiteX178" fmla="*/ 1477355 w 1910317"/>
              <a:gd name="connsiteY178" fmla="*/ 1778403 h 2044133"/>
              <a:gd name="connsiteX179" fmla="*/ 1508878 w 1910317"/>
              <a:gd name="connsiteY179" fmla="*/ 1746881 h 2044133"/>
              <a:gd name="connsiteX180" fmla="*/ 1383310 w 1910317"/>
              <a:gd name="connsiteY180" fmla="*/ 1746881 h 2044133"/>
              <a:gd name="connsiteX181" fmla="*/ 1414833 w 1910317"/>
              <a:gd name="connsiteY181" fmla="*/ 1778403 h 2044133"/>
              <a:gd name="connsiteX182" fmla="*/ 1383310 w 1910317"/>
              <a:gd name="connsiteY182" fmla="*/ 1809925 h 2044133"/>
              <a:gd name="connsiteX183" fmla="*/ 1351788 w 1910317"/>
              <a:gd name="connsiteY183" fmla="*/ 1778403 h 2044133"/>
              <a:gd name="connsiteX184" fmla="*/ 1383310 w 1910317"/>
              <a:gd name="connsiteY184" fmla="*/ 1746881 h 2044133"/>
              <a:gd name="connsiteX185" fmla="*/ 1264544 w 1910317"/>
              <a:gd name="connsiteY185" fmla="*/ 1746881 h 2044133"/>
              <a:gd name="connsiteX186" fmla="*/ 1296067 w 1910317"/>
              <a:gd name="connsiteY186" fmla="*/ 1778403 h 2044133"/>
              <a:gd name="connsiteX187" fmla="*/ 1264544 w 1910317"/>
              <a:gd name="connsiteY187" fmla="*/ 1809925 h 2044133"/>
              <a:gd name="connsiteX188" fmla="*/ 1233021 w 1910317"/>
              <a:gd name="connsiteY188" fmla="*/ 1778403 h 2044133"/>
              <a:gd name="connsiteX189" fmla="*/ 1264544 w 1910317"/>
              <a:gd name="connsiteY189" fmla="*/ 1746881 h 2044133"/>
              <a:gd name="connsiteX190" fmla="*/ 1132160 w 1910317"/>
              <a:gd name="connsiteY190" fmla="*/ 1746881 h 2044133"/>
              <a:gd name="connsiteX191" fmla="*/ 1163683 w 1910317"/>
              <a:gd name="connsiteY191" fmla="*/ 1778403 h 2044133"/>
              <a:gd name="connsiteX192" fmla="*/ 1132160 w 1910317"/>
              <a:gd name="connsiteY192" fmla="*/ 1809925 h 2044133"/>
              <a:gd name="connsiteX193" fmla="*/ 1100637 w 1910317"/>
              <a:gd name="connsiteY193" fmla="*/ 1778403 h 2044133"/>
              <a:gd name="connsiteX194" fmla="*/ 1132160 w 1910317"/>
              <a:gd name="connsiteY194" fmla="*/ 1746881 h 2044133"/>
              <a:gd name="connsiteX195" fmla="*/ 1013394 w 1910317"/>
              <a:gd name="connsiteY195" fmla="*/ 1746881 h 2044133"/>
              <a:gd name="connsiteX196" fmla="*/ 1044916 w 1910317"/>
              <a:gd name="connsiteY196" fmla="*/ 1778403 h 2044133"/>
              <a:gd name="connsiteX197" fmla="*/ 1013394 w 1910317"/>
              <a:gd name="connsiteY197" fmla="*/ 1809925 h 2044133"/>
              <a:gd name="connsiteX198" fmla="*/ 981871 w 1910317"/>
              <a:gd name="connsiteY198" fmla="*/ 1778403 h 2044133"/>
              <a:gd name="connsiteX199" fmla="*/ 1013394 w 1910317"/>
              <a:gd name="connsiteY199" fmla="*/ 1746881 h 2044133"/>
              <a:gd name="connsiteX200" fmla="*/ 896923 w 1910317"/>
              <a:gd name="connsiteY200" fmla="*/ 1746881 h 2044133"/>
              <a:gd name="connsiteX201" fmla="*/ 928446 w 1910317"/>
              <a:gd name="connsiteY201" fmla="*/ 1778403 h 2044133"/>
              <a:gd name="connsiteX202" fmla="*/ 896923 w 1910317"/>
              <a:gd name="connsiteY202" fmla="*/ 1809925 h 2044133"/>
              <a:gd name="connsiteX203" fmla="*/ 865400 w 1910317"/>
              <a:gd name="connsiteY203" fmla="*/ 1778403 h 2044133"/>
              <a:gd name="connsiteX204" fmla="*/ 896923 w 1910317"/>
              <a:gd name="connsiteY204" fmla="*/ 1746881 h 2044133"/>
              <a:gd name="connsiteX205" fmla="*/ 778157 w 1910317"/>
              <a:gd name="connsiteY205" fmla="*/ 1746881 h 2044133"/>
              <a:gd name="connsiteX206" fmla="*/ 809680 w 1910317"/>
              <a:gd name="connsiteY206" fmla="*/ 1778403 h 2044133"/>
              <a:gd name="connsiteX207" fmla="*/ 778157 w 1910317"/>
              <a:gd name="connsiteY207" fmla="*/ 1809925 h 2044133"/>
              <a:gd name="connsiteX208" fmla="*/ 746634 w 1910317"/>
              <a:gd name="connsiteY208" fmla="*/ 1778403 h 2044133"/>
              <a:gd name="connsiteX209" fmla="*/ 778157 w 1910317"/>
              <a:gd name="connsiteY209" fmla="*/ 1746881 h 2044133"/>
              <a:gd name="connsiteX210" fmla="*/ 645773 w 1910317"/>
              <a:gd name="connsiteY210" fmla="*/ 1746881 h 2044133"/>
              <a:gd name="connsiteX211" fmla="*/ 677296 w 1910317"/>
              <a:gd name="connsiteY211" fmla="*/ 1778403 h 2044133"/>
              <a:gd name="connsiteX212" fmla="*/ 645773 w 1910317"/>
              <a:gd name="connsiteY212" fmla="*/ 1809925 h 2044133"/>
              <a:gd name="connsiteX213" fmla="*/ 614250 w 1910317"/>
              <a:gd name="connsiteY213" fmla="*/ 1778403 h 2044133"/>
              <a:gd name="connsiteX214" fmla="*/ 645773 w 1910317"/>
              <a:gd name="connsiteY214" fmla="*/ 1746881 h 2044133"/>
              <a:gd name="connsiteX215" fmla="*/ 527007 w 1910317"/>
              <a:gd name="connsiteY215" fmla="*/ 1746881 h 2044133"/>
              <a:gd name="connsiteX216" fmla="*/ 558529 w 1910317"/>
              <a:gd name="connsiteY216" fmla="*/ 1778403 h 2044133"/>
              <a:gd name="connsiteX217" fmla="*/ 527007 w 1910317"/>
              <a:gd name="connsiteY217" fmla="*/ 1809925 h 2044133"/>
              <a:gd name="connsiteX218" fmla="*/ 495484 w 1910317"/>
              <a:gd name="connsiteY218" fmla="*/ 1778403 h 2044133"/>
              <a:gd name="connsiteX219" fmla="*/ 527007 w 1910317"/>
              <a:gd name="connsiteY219" fmla="*/ 1746881 h 2044133"/>
              <a:gd name="connsiteX220" fmla="*/ 401439 w 1910317"/>
              <a:gd name="connsiteY220" fmla="*/ 1746881 h 2044133"/>
              <a:gd name="connsiteX221" fmla="*/ 432962 w 1910317"/>
              <a:gd name="connsiteY221" fmla="*/ 1778403 h 2044133"/>
              <a:gd name="connsiteX222" fmla="*/ 401439 w 1910317"/>
              <a:gd name="connsiteY222" fmla="*/ 1809925 h 2044133"/>
              <a:gd name="connsiteX223" fmla="*/ 369917 w 1910317"/>
              <a:gd name="connsiteY223" fmla="*/ 1778403 h 2044133"/>
              <a:gd name="connsiteX224" fmla="*/ 401439 w 1910317"/>
              <a:gd name="connsiteY224" fmla="*/ 1746881 h 2044133"/>
              <a:gd name="connsiteX225" fmla="*/ 282673 w 1910317"/>
              <a:gd name="connsiteY225" fmla="*/ 1746881 h 2044133"/>
              <a:gd name="connsiteX226" fmla="*/ 314196 w 1910317"/>
              <a:gd name="connsiteY226" fmla="*/ 1778403 h 2044133"/>
              <a:gd name="connsiteX227" fmla="*/ 282673 w 1910317"/>
              <a:gd name="connsiteY227" fmla="*/ 1809925 h 2044133"/>
              <a:gd name="connsiteX228" fmla="*/ 251150 w 1910317"/>
              <a:gd name="connsiteY228" fmla="*/ 1778403 h 2044133"/>
              <a:gd name="connsiteX229" fmla="*/ 282673 w 1910317"/>
              <a:gd name="connsiteY229" fmla="*/ 1746881 h 2044133"/>
              <a:gd name="connsiteX230" fmla="*/ 150289 w 1910317"/>
              <a:gd name="connsiteY230" fmla="*/ 1746881 h 2044133"/>
              <a:gd name="connsiteX231" fmla="*/ 181812 w 1910317"/>
              <a:gd name="connsiteY231" fmla="*/ 1778403 h 2044133"/>
              <a:gd name="connsiteX232" fmla="*/ 150289 w 1910317"/>
              <a:gd name="connsiteY232" fmla="*/ 1809925 h 2044133"/>
              <a:gd name="connsiteX233" fmla="*/ 118766 w 1910317"/>
              <a:gd name="connsiteY233" fmla="*/ 1778403 h 2044133"/>
              <a:gd name="connsiteX234" fmla="*/ 150289 w 1910317"/>
              <a:gd name="connsiteY234" fmla="*/ 1746881 h 2044133"/>
              <a:gd name="connsiteX235" fmla="*/ 31523 w 1910317"/>
              <a:gd name="connsiteY235" fmla="*/ 1746881 h 2044133"/>
              <a:gd name="connsiteX236" fmla="*/ 63045 w 1910317"/>
              <a:gd name="connsiteY236" fmla="*/ 1778403 h 2044133"/>
              <a:gd name="connsiteX237" fmla="*/ 31523 w 1910317"/>
              <a:gd name="connsiteY237" fmla="*/ 1809925 h 2044133"/>
              <a:gd name="connsiteX238" fmla="*/ 0 w 1910317"/>
              <a:gd name="connsiteY238" fmla="*/ 1778403 h 2044133"/>
              <a:gd name="connsiteX239" fmla="*/ 31523 w 1910317"/>
              <a:gd name="connsiteY239" fmla="*/ 1746881 h 2044133"/>
              <a:gd name="connsiteX240" fmla="*/ 1878794 w 1910317"/>
              <a:gd name="connsiteY240" fmla="*/ 1629776 h 2044133"/>
              <a:gd name="connsiteX241" fmla="*/ 1910317 w 1910317"/>
              <a:gd name="connsiteY241" fmla="*/ 1661299 h 2044133"/>
              <a:gd name="connsiteX242" fmla="*/ 1878794 w 1910317"/>
              <a:gd name="connsiteY242" fmla="*/ 1692821 h 2044133"/>
              <a:gd name="connsiteX243" fmla="*/ 1847272 w 1910317"/>
              <a:gd name="connsiteY243" fmla="*/ 1661299 h 2044133"/>
              <a:gd name="connsiteX244" fmla="*/ 1878794 w 1910317"/>
              <a:gd name="connsiteY244" fmla="*/ 1629776 h 2044133"/>
              <a:gd name="connsiteX245" fmla="*/ 1760028 w 1910317"/>
              <a:gd name="connsiteY245" fmla="*/ 1629776 h 2044133"/>
              <a:gd name="connsiteX246" fmla="*/ 1791551 w 1910317"/>
              <a:gd name="connsiteY246" fmla="*/ 1661299 h 2044133"/>
              <a:gd name="connsiteX247" fmla="*/ 1760028 w 1910317"/>
              <a:gd name="connsiteY247" fmla="*/ 1692821 h 2044133"/>
              <a:gd name="connsiteX248" fmla="*/ 1728505 w 1910317"/>
              <a:gd name="connsiteY248" fmla="*/ 1661299 h 2044133"/>
              <a:gd name="connsiteX249" fmla="*/ 1760028 w 1910317"/>
              <a:gd name="connsiteY249" fmla="*/ 1629776 h 2044133"/>
              <a:gd name="connsiteX250" fmla="*/ 1627644 w 1910317"/>
              <a:gd name="connsiteY250" fmla="*/ 1629776 h 2044133"/>
              <a:gd name="connsiteX251" fmla="*/ 1659167 w 1910317"/>
              <a:gd name="connsiteY251" fmla="*/ 1661299 h 2044133"/>
              <a:gd name="connsiteX252" fmla="*/ 1627644 w 1910317"/>
              <a:gd name="connsiteY252" fmla="*/ 1692821 h 2044133"/>
              <a:gd name="connsiteX253" fmla="*/ 1596121 w 1910317"/>
              <a:gd name="connsiteY253" fmla="*/ 1661299 h 2044133"/>
              <a:gd name="connsiteX254" fmla="*/ 1627644 w 1910317"/>
              <a:gd name="connsiteY254" fmla="*/ 1629776 h 2044133"/>
              <a:gd name="connsiteX255" fmla="*/ 1508878 w 1910317"/>
              <a:gd name="connsiteY255" fmla="*/ 1629776 h 2044133"/>
              <a:gd name="connsiteX256" fmla="*/ 1540400 w 1910317"/>
              <a:gd name="connsiteY256" fmla="*/ 1661299 h 2044133"/>
              <a:gd name="connsiteX257" fmla="*/ 1508878 w 1910317"/>
              <a:gd name="connsiteY257" fmla="*/ 1692821 h 2044133"/>
              <a:gd name="connsiteX258" fmla="*/ 1477355 w 1910317"/>
              <a:gd name="connsiteY258" fmla="*/ 1661299 h 2044133"/>
              <a:gd name="connsiteX259" fmla="*/ 1508878 w 1910317"/>
              <a:gd name="connsiteY259" fmla="*/ 1629776 h 2044133"/>
              <a:gd name="connsiteX260" fmla="*/ 1383310 w 1910317"/>
              <a:gd name="connsiteY260" fmla="*/ 1629776 h 2044133"/>
              <a:gd name="connsiteX261" fmla="*/ 1414833 w 1910317"/>
              <a:gd name="connsiteY261" fmla="*/ 1661299 h 2044133"/>
              <a:gd name="connsiteX262" fmla="*/ 1383310 w 1910317"/>
              <a:gd name="connsiteY262" fmla="*/ 1692821 h 2044133"/>
              <a:gd name="connsiteX263" fmla="*/ 1351788 w 1910317"/>
              <a:gd name="connsiteY263" fmla="*/ 1661299 h 2044133"/>
              <a:gd name="connsiteX264" fmla="*/ 1383310 w 1910317"/>
              <a:gd name="connsiteY264" fmla="*/ 1629776 h 2044133"/>
              <a:gd name="connsiteX265" fmla="*/ 1264544 w 1910317"/>
              <a:gd name="connsiteY265" fmla="*/ 1629776 h 2044133"/>
              <a:gd name="connsiteX266" fmla="*/ 1296067 w 1910317"/>
              <a:gd name="connsiteY266" fmla="*/ 1661299 h 2044133"/>
              <a:gd name="connsiteX267" fmla="*/ 1264544 w 1910317"/>
              <a:gd name="connsiteY267" fmla="*/ 1692821 h 2044133"/>
              <a:gd name="connsiteX268" fmla="*/ 1233021 w 1910317"/>
              <a:gd name="connsiteY268" fmla="*/ 1661299 h 2044133"/>
              <a:gd name="connsiteX269" fmla="*/ 1264544 w 1910317"/>
              <a:gd name="connsiteY269" fmla="*/ 1629776 h 2044133"/>
              <a:gd name="connsiteX270" fmla="*/ 1132160 w 1910317"/>
              <a:gd name="connsiteY270" fmla="*/ 1629776 h 2044133"/>
              <a:gd name="connsiteX271" fmla="*/ 1163683 w 1910317"/>
              <a:gd name="connsiteY271" fmla="*/ 1661299 h 2044133"/>
              <a:gd name="connsiteX272" fmla="*/ 1132160 w 1910317"/>
              <a:gd name="connsiteY272" fmla="*/ 1692821 h 2044133"/>
              <a:gd name="connsiteX273" fmla="*/ 1100637 w 1910317"/>
              <a:gd name="connsiteY273" fmla="*/ 1661299 h 2044133"/>
              <a:gd name="connsiteX274" fmla="*/ 1132160 w 1910317"/>
              <a:gd name="connsiteY274" fmla="*/ 1629776 h 2044133"/>
              <a:gd name="connsiteX275" fmla="*/ 1013394 w 1910317"/>
              <a:gd name="connsiteY275" fmla="*/ 1629776 h 2044133"/>
              <a:gd name="connsiteX276" fmla="*/ 1044916 w 1910317"/>
              <a:gd name="connsiteY276" fmla="*/ 1661299 h 2044133"/>
              <a:gd name="connsiteX277" fmla="*/ 1013394 w 1910317"/>
              <a:gd name="connsiteY277" fmla="*/ 1692821 h 2044133"/>
              <a:gd name="connsiteX278" fmla="*/ 981871 w 1910317"/>
              <a:gd name="connsiteY278" fmla="*/ 1661299 h 2044133"/>
              <a:gd name="connsiteX279" fmla="*/ 1013394 w 1910317"/>
              <a:gd name="connsiteY279" fmla="*/ 1629776 h 2044133"/>
              <a:gd name="connsiteX280" fmla="*/ 896923 w 1910317"/>
              <a:gd name="connsiteY280" fmla="*/ 1629776 h 2044133"/>
              <a:gd name="connsiteX281" fmla="*/ 928446 w 1910317"/>
              <a:gd name="connsiteY281" fmla="*/ 1661299 h 2044133"/>
              <a:gd name="connsiteX282" fmla="*/ 896923 w 1910317"/>
              <a:gd name="connsiteY282" fmla="*/ 1692821 h 2044133"/>
              <a:gd name="connsiteX283" fmla="*/ 865400 w 1910317"/>
              <a:gd name="connsiteY283" fmla="*/ 1661299 h 2044133"/>
              <a:gd name="connsiteX284" fmla="*/ 896923 w 1910317"/>
              <a:gd name="connsiteY284" fmla="*/ 1629776 h 2044133"/>
              <a:gd name="connsiteX285" fmla="*/ 778157 w 1910317"/>
              <a:gd name="connsiteY285" fmla="*/ 1629776 h 2044133"/>
              <a:gd name="connsiteX286" fmla="*/ 809680 w 1910317"/>
              <a:gd name="connsiteY286" fmla="*/ 1661299 h 2044133"/>
              <a:gd name="connsiteX287" fmla="*/ 778157 w 1910317"/>
              <a:gd name="connsiteY287" fmla="*/ 1692821 h 2044133"/>
              <a:gd name="connsiteX288" fmla="*/ 746634 w 1910317"/>
              <a:gd name="connsiteY288" fmla="*/ 1661299 h 2044133"/>
              <a:gd name="connsiteX289" fmla="*/ 778157 w 1910317"/>
              <a:gd name="connsiteY289" fmla="*/ 1629776 h 2044133"/>
              <a:gd name="connsiteX290" fmla="*/ 645773 w 1910317"/>
              <a:gd name="connsiteY290" fmla="*/ 1629776 h 2044133"/>
              <a:gd name="connsiteX291" fmla="*/ 677296 w 1910317"/>
              <a:gd name="connsiteY291" fmla="*/ 1661299 h 2044133"/>
              <a:gd name="connsiteX292" fmla="*/ 645773 w 1910317"/>
              <a:gd name="connsiteY292" fmla="*/ 1692821 h 2044133"/>
              <a:gd name="connsiteX293" fmla="*/ 614250 w 1910317"/>
              <a:gd name="connsiteY293" fmla="*/ 1661299 h 2044133"/>
              <a:gd name="connsiteX294" fmla="*/ 645773 w 1910317"/>
              <a:gd name="connsiteY294" fmla="*/ 1629776 h 2044133"/>
              <a:gd name="connsiteX295" fmla="*/ 527007 w 1910317"/>
              <a:gd name="connsiteY295" fmla="*/ 1629776 h 2044133"/>
              <a:gd name="connsiteX296" fmla="*/ 558529 w 1910317"/>
              <a:gd name="connsiteY296" fmla="*/ 1661299 h 2044133"/>
              <a:gd name="connsiteX297" fmla="*/ 527007 w 1910317"/>
              <a:gd name="connsiteY297" fmla="*/ 1692821 h 2044133"/>
              <a:gd name="connsiteX298" fmla="*/ 495484 w 1910317"/>
              <a:gd name="connsiteY298" fmla="*/ 1661299 h 2044133"/>
              <a:gd name="connsiteX299" fmla="*/ 527007 w 1910317"/>
              <a:gd name="connsiteY299" fmla="*/ 1629776 h 2044133"/>
              <a:gd name="connsiteX300" fmla="*/ 401439 w 1910317"/>
              <a:gd name="connsiteY300" fmla="*/ 1629776 h 2044133"/>
              <a:gd name="connsiteX301" fmla="*/ 432962 w 1910317"/>
              <a:gd name="connsiteY301" fmla="*/ 1661299 h 2044133"/>
              <a:gd name="connsiteX302" fmla="*/ 401439 w 1910317"/>
              <a:gd name="connsiteY302" fmla="*/ 1692821 h 2044133"/>
              <a:gd name="connsiteX303" fmla="*/ 369917 w 1910317"/>
              <a:gd name="connsiteY303" fmla="*/ 1661299 h 2044133"/>
              <a:gd name="connsiteX304" fmla="*/ 401439 w 1910317"/>
              <a:gd name="connsiteY304" fmla="*/ 1629776 h 2044133"/>
              <a:gd name="connsiteX305" fmla="*/ 282673 w 1910317"/>
              <a:gd name="connsiteY305" fmla="*/ 1629776 h 2044133"/>
              <a:gd name="connsiteX306" fmla="*/ 314196 w 1910317"/>
              <a:gd name="connsiteY306" fmla="*/ 1661299 h 2044133"/>
              <a:gd name="connsiteX307" fmla="*/ 282673 w 1910317"/>
              <a:gd name="connsiteY307" fmla="*/ 1692821 h 2044133"/>
              <a:gd name="connsiteX308" fmla="*/ 251150 w 1910317"/>
              <a:gd name="connsiteY308" fmla="*/ 1661299 h 2044133"/>
              <a:gd name="connsiteX309" fmla="*/ 282673 w 1910317"/>
              <a:gd name="connsiteY309" fmla="*/ 1629776 h 2044133"/>
              <a:gd name="connsiteX310" fmla="*/ 150289 w 1910317"/>
              <a:gd name="connsiteY310" fmla="*/ 1629776 h 2044133"/>
              <a:gd name="connsiteX311" fmla="*/ 181812 w 1910317"/>
              <a:gd name="connsiteY311" fmla="*/ 1661299 h 2044133"/>
              <a:gd name="connsiteX312" fmla="*/ 150289 w 1910317"/>
              <a:gd name="connsiteY312" fmla="*/ 1692821 h 2044133"/>
              <a:gd name="connsiteX313" fmla="*/ 118766 w 1910317"/>
              <a:gd name="connsiteY313" fmla="*/ 1661299 h 2044133"/>
              <a:gd name="connsiteX314" fmla="*/ 150289 w 1910317"/>
              <a:gd name="connsiteY314" fmla="*/ 1629776 h 2044133"/>
              <a:gd name="connsiteX315" fmla="*/ 31523 w 1910317"/>
              <a:gd name="connsiteY315" fmla="*/ 1629776 h 2044133"/>
              <a:gd name="connsiteX316" fmla="*/ 63045 w 1910317"/>
              <a:gd name="connsiteY316" fmla="*/ 1661299 h 2044133"/>
              <a:gd name="connsiteX317" fmla="*/ 31523 w 1910317"/>
              <a:gd name="connsiteY317" fmla="*/ 1692821 h 2044133"/>
              <a:gd name="connsiteX318" fmla="*/ 0 w 1910317"/>
              <a:gd name="connsiteY318" fmla="*/ 1661299 h 2044133"/>
              <a:gd name="connsiteX319" fmla="*/ 31523 w 1910317"/>
              <a:gd name="connsiteY319" fmla="*/ 1629776 h 2044133"/>
              <a:gd name="connsiteX320" fmla="*/ 1878794 w 1910317"/>
              <a:gd name="connsiteY320" fmla="*/ 1512671 h 2044133"/>
              <a:gd name="connsiteX321" fmla="*/ 1910317 w 1910317"/>
              <a:gd name="connsiteY321" fmla="*/ 1544194 h 2044133"/>
              <a:gd name="connsiteX322" fmla="*/ 1878794 w 1910317"/>
              <a:gd name="connsiteY322" fmla="*/ 1575717 h 2044133"/>
              <a:gd name="connsiteX323" fmla="*/ 1847272 w 1910317"/>
              <a:gd name="connsiteY323" fmla="*/ 1544194 h 2044133"/>
              <a:gd name="connsiteX324" fmla="*/ 1878794 w 1910317"/>
              <a:gd name="connsiteY324" fmla="*/ 1512671 h 2044133"/>
              <a:gd name="connsiteX325" fmla="*/ 1760028 w 1910317"/>
              <a:gd name="connsiteY325" fmla="*/ 1512671 h 2044133"/>
              <a:gd name="connsiteX326" fmla="*/ 1791551 w 1910317"/>
              <a:gd name="connsiteY326" fmla="*/ 1544194 h 2044133"/>
              <a:gd name="connsiteX327" fmla="*/ 1760028 w 1910317"/>
              <a:gd name="connsiteY327" fmla="*/ 1575717 h 2044133"/>
              <a:gd name="connsiteX328" fmla="*/ 1728505 w 1910317"/>
              <a:gd name="connsiteY328" fmla="*/ 1544194 h 2044133"/>
              <a:gd name="connsiteX329" fmla="*/ 1760028 w 1910317"/>
              <a:gd name="connsiteY329" fmla="*/ 1512671 h 2044133"/>
              <a:gd name="connsiteX330" fmla="*/ 1627644 w 1910317"/>
              <a:gd name="connsiteY330" fmla="*/ 1512671 h 2044133"/>
              <a:gd name="connsiteX331" fmla="*/ 1659167 w 1910317"/>
              <a:gd name="connsiteY331" fmla="*/ 1544194 h 2044133"/>
              <a:gd name="connsiteX332" fmla="*/ 1627644 w 1910317"/>
              <a:gd name="connsiteY332" fmla="*/ 1575717 h 2044133"/>
              <a:gd name="connsiteX333" fmla="*/ 1596121 w 1910317"/>
              <a:gd name="connsiteY333" fmla="*/ 1544194 h 2044133"/>
              <a:gd name="connsiteX334" fmla="*/ 1627644 w 1910317"/>
              <a:gd name="connsiteY334" fmla="*/ 1512671 h 2044133"/>
              <a:gd name="connsiteX335" fmla="*/ 1508878 w 1910317"/>
              <a:gd name="connsiteY335" fmla="*/ 1512671 h 2044133"/>
              <a:gd name="connsiteX336" fmla="*/ 1540400 w 1910317"/>
              <a:gd name="connsiteY336" fmla="*/ 1544194 h 2044133"/>
              <a:gd name="connsiteX337" fmla="*/ 1508878 w 1910317"/>
              <a:gd name="connsiteY337" fmla="*/ 1575717 h 2044133"/>
              <a:gd name="connsiteX338" fmla="*/ 1477355 w 1910317"/>
              <a:gd name="connsiteY338" fmla="*/ 1544194 h 2044133"/>
              <a:gd name="connsiteX339" fmla="*/ 1508878 w 1910317"/>
              <a:gd name="connsiteY339" fmla="*/ 1512671 h 2044133"/>
              <a:gd name="connsiteX340" fmla="*/ 1383310 w 1910317"/>
              <a:gd name="connsiteY340" fmla="*/ 1512671 h 2044133"/>
              <a:gd name="connsiteX341" fmla="*/ 1414833 w 1910317"/>
              <a:gd name="connsiteY341" fmla="*/ 1544194 h 2044133"/>
              <a:gd name="connsiteX342" fmla="*/ 1383310 w 1910317"/>
              <a:gd name="connsiteY342" fmla="*/ 1575717 h 2044133"/>
              <a:gd name="connsiteX343" fmla="*/ 1351788 w 1910317"/>
              <a:gd name="connsiteY343" fmla="*/ 1544194 h 2044133"/>
              <a:gd name="connsiteX344" fmla="*/ 1383310 w 1910317"/>
              <a:gd name="connsiteY344" fmla="*/ 1512671 h 2044133"/>
              <a:gd name="connsiteX345" fmla="*/ 1264544 w 1910317"/>
              <a:gd name="connsiteY345" fmla="*/ 1512671 h 2044133"/>
              <a:gd name="connsiteX346" fmla="*/ 1296067 w 1910317"/>
              <a:gd name="connsiteY346" fmla="*/ 1544194 h 2044133"/>
              <a:gd name="connsiteX347" fmla="*/ 1264544 w 1910317"/>
              <a:gd name="connsiteY347" fmla="*/ 1575717 h 2044133"/>
              <a:gd name="connsiteX348" fmla="*/ 1233021 w 1910317"/>
              <a:gd name="connsiteY348" fmla="*/ 1544194 h 2044133"/>
              <a:gd name="connsiteX349" fmla="*/ 1264544 w 1910317"/>
              <a:gd name="connsiteY349" fmla="*/ 1512671 h 2044133"/>
              <a:gd name="connsiteX350" fmla="*/ 1132160 w 1910317"/>
              <a:gd name="connsiteY350" fmla="*/ 1512671 h 2044133"/>
              <a:gd name="connsiteX351" fmla="*/ 1163683 w 1910317"/>
              <a:gd name="connsiteY351" fmla="*/ 1544194 h 2044133"/>
              <a:gd name="connsiteX352" fmla="*/ 1132160 w 1910317"/>
              <a:gd name="connsiteY352" fmla="*/ 1575717 h 2044133"/>
              <a:gd name="connsiteX353" fmla="*/ 1100637 w 1910317"/>
              <a:gd name="connsiteY353" fmla="*/ 1544194 h 2044133"/>
              <a:gd name="connsiteX354" fmla="*/ 1132160 w 1910317"/>
              <a:gd name="connsiteY354" fmla="*/ 1512671 h 2044133"/>
              <a:gd name="connsiteX355" fmla="*/ 1013394 w 1910317"/>
              <a:gd name="connsiteY355" fmla="*/ 1512671 h 2044133"/>
              <a:gd name="connsiteX356" fmla="*/ 1044916 w 1910317"/>
              <a:gd name="connsiteY356" fmla="*/ 1544194 h 2044133"/>
              <a:gd name="connsiteX357" fmla="*/ 1013394 w 1910317"/>
              <a:gd name="connsiteY357" fmla="*/ 1575717 h 2044133"/>
              <a:gd name="connsiteX358" fmla="*/ 981871 w 1910317"/>
              <a:gd name="connsiteY358" fmla="*/ 1544194 h 2044133"/>
              <a:gd name="connsiteX359" fmla="*/ 1013394 w 1910317"/>
              <a:gd name="connsiteY359" fmla="*/ 1512671 h 2044133"/>
              <a:gd name="connsiteX360" fmla="*/ 896923 w 1910317"/>
              <a:gd name="connsiteY360" fmla="*/ 1512671 h 2044133"/>
              <a:gd name="connsiteX361" fmla="*/ 928446 w 1910317"/>
              <a:gd name="connsiteY361" fmla="*/ 1544194 h 2044133"/>
              <a:gd name="connsiteX362" fmla="*/ 896923 w 1910317"/>
              <a:gd name="connsiteY362" fmla="*/ 1575717 h 2044133"/>
              <a:gd name="connsiteX363" fmla="*/ 865400 w 1910317"/>
              <a:gd name="connsiteY363" fmla="*/ 1544194 h 2044133"/>
              <a:gd name="connsiteX364" fmla="*/ 896923 w 1910317"/>
              <a:gd name="connsiteY364" fmla="*/ 1512671 h 2044133"/>
              <a:gd name="connsiteX365" fmla="*/ 778157 w 1910317"/>
              <a:gd name="connsiteY365" fmla="*/ 1512671 h 2044133"/>
              <a:gd name="connsiteX366" fmla="*/ 809680 w 1910317"/>
              <a:gd name="connsiteY366" fmla="*/ 1544194 h 2044133"/>
              <a:gd name="connsiteX367" fmla="*/ 778157 w 1910317"/>
              <a:gd name="connsiteY367" fmla="*/ 1575717 h 2044133"/>
              <a:gd name="connsiteX368" fmla="*/ 746634 w 1910317"/>
              <a:gd name="connsiteY368" fmla="*/ 1544194 h 2044133"/>
              <a:gd name="connsiteX369" fmla="*/ 778157 w 1910317"/>
              <a:gd name="connsiteY369" fmla="*/ 1512671 h 2044133"/>
              <a:gd name="connsiteX370" fmla="*/ 645773 w 1910317"/>
              <a:gd name="connsiteY370" fmla="*/ 1512671 h 2044133"/>
              <a:gd name="connsiteX371" fmla="*/ 677296 w 1910317"/>
              <a:gd name="connsiteY371" fmla="*/ 1544194 h 2044133"/>
              <a:gd name="connsiteX372" fmla="*/ 645773 w 1910317"/>
              <a:gd name="connsiteY372" fmla="*/ 1575717 h 2044133"/>
              <a:gd name="connsiteX373" fmla="*/ 614250 w 1910317"/>
              <a:gd name="connsiteY373" fmla="*/ 1544194 h 2044133"/>
              <a:gd name="connsiteX374" fmla="*/ 645773 w 1910317"/>
              <a:gd name="connsiteY374" fmla="*/ 1512671 h 2044133"/>
              <a:gd name="connsiteX375" fmla="*/ 527007 w 1910317"/>
              <a:gd name="connsiteY375" fmla="*/ 1512671 h 2044133"/>
              <a:gd name="connsiteX376" fmla="*/ 558529 w 1910317"/>
              <a:gd name="connsiteY376" fmla="*/ 1544194 h 2044133"/>
              <a:gd name="connsiteX377" fmla="*/ 527007 w 1910317"/>
              <a:gd name="connsiteY377" fmla="*/ 1575717 h 2044133"/>
              <a:gd name="connsiteX378" fmla="*/ 495484 w 1910317"/>
              <a:gd name="connsiteY378" fmla="*/ 1544194 h 2044133"/>
              <a:gd name="connsiteX379" fmla="*/ 527007 w 1910317"/>
              <a:gd name="connsiteY379" fmla="*/ 1512671 h 2044133"/>
              <a:gd name="connsiteX380" fmla="*/ 401439 w 1910317"/>
              <a:gd name="connsiteY380" fmla="*/ 1512671 h 2044133"/>
              <a:gd name="connsiteX381" fmla="*/ 432962 w 1910317"/>
              <a:gd name="connsiteY381" fmla="*/ 1544194 h 2044133"/>
              <a:gd name="connsiteX382" fmla="*/ 401439 w 1910317"/>
              <a:gd name="connsiteY382" fmla="*/ 1575717 h 2044133"/>
              <a:gd name="connsiteX383" fmla="*/ 369917 w 1910317"/>
              <a:gd name="connsiteY383" fmla="*/ 1544194 h 2044133"/>
              <a:gd name="connsiteX384" fmla="*/ 401439 w 1910317"/>
              <a:gd name="connsiteY384" fmla="*/ 1512671 h 2044133"/>
              <a:gd name="connsiteX385" fmla="*/ 282673 w 1910317"/>
              <a:gd name="connsiteY385" fmla="*/ 1512671 h 2044133"/>
              <a:gd name="connsiteX386" fmla="*/ 314196 w 1910317"/>
              <a:gd name="connsiteY386" fmla="*/ 1544194 h 2044133"/>
              <a:gd name="connsiteX387" fmla="*/ 282673 w 1910317"/>
              <a:gd name="connsiteY387" fmla="*/ 1575717 h 2044133"/>
              <a:gd name="connsiteX388" fmla="*/ 251150 w 1910317"/>
              <a:gd name="connsiteY388" fmla="*/ 1544194 h 2044133"/>
              <a:gd name="connsiteX389" fmla="*/ 282673 w 1910317"/>
              <a:gd name="connsiteY389" fmla="*/ 1512671 h 2044133"/>
              <a:gd name="connsiteX390" fmla="*/ 150289 w 1910317"/>
              <a:gd name="connsiteY390" fmla="*/ 1512671 h 2044133"/>
              <a:gd name="connsiteX391" fmla="*/ 181812 w 1910317"/>
              <a:gd name="connsiteY391" fmla="*/ 1544194 h 2044133"/>
              <a:gd name="connsiteX392" fmla="*/ 150289 w 1910317"/>
              <a:gd name="connsiteY392" fmla="*/ 1575717 h 2044133"/>
              <a:gd name="connsiteX393" fmla="*/ 118766 w 1910317"/>
              <a:gd name="connsiteY393" fmla="*/ 1544194 h 2044133"/>
              <a:gd name="connsiteX394" fmla="*/ 150289 w 1910317"/>
              <a:gd name="connsiteY394" fmla="*/ 1512671 h 2044133"/>
              <a:gd name="connsiteX395" fmla="*/ 31523 w 1910317"/>
              <a:gd name="connsiteY395" fmla="*/ 1512671 h 2044133"/>
              <a:gd name="connsiteX396" fmla="*/ 63045 w 1910317"/>
              <a:gd name="connsiteY396" fmla="*/ 1544194 h 2044133"/>
              <a:gd name="connsiteX397" fmla="*/ 31523 w 1910317"/>
              <a:gd name="connsiteY397" fmla="*/ 1575717 h 2044133"/>
              <a:gd name="connsiteX398" fmla="*/ 0 w 1910317"/>
              <a:gd name="connsiteY398" fmla="*/ 1544194 h 2044133"/>
              <a:gd name="connsiteX399" fmla="*/ 31523 w 1910317"/>
              <a:gd name="connsiteY399" fmla="*/ 1512671 h 2044133"/>
              <a:gd name="connsiteX400" fmla="*/ 1878794 w 1910317"/>
              <a:gd name="connsiteY400" fmla="*/ 1395568 h 2044133"/>
              <a:gd name="connsiteX401" fmla="*/ 1910317 w 1910317"/>
              <a:gd name="connsiteY401" fmla="*/ 1427089 h 2044133"/>
              <a:gd name="connsiteX402" fmla="*/ 1878794 w 1910317"/>
              <a:gd name="connsiteY402" fmla="*/ 1458612 h 2044133"/>
              <a:gd name="connsiteX403" fmla="*/ 1847272 w 1910317"/>
              <a:gd name="connsiteY403" fmla="*/ 1427089 h 2044133"/>
              <a:gd name="connsiteX404" fmla="*/ 1878794 w 1910317"/>
              <a:gd name="connsiteY404" fmla="*/ 1395568 h 2044133"/>
              <a:gd name="connsiteX405" fmla="*/ 1760028 w 1910317"/>
              <a:gd name="connsiteY405" fmla="*/ 1395568 h 2044133"/>
              <a:gd name="connsiteX406" fmla="*/ 1791551 w 1910317"/>
              <a:gd name="connsiteY406" fmla="*/ 1427089 h 2044133"/>
              <a:gd name="connsiteX407" fmla="*/ 1760028 w 1910317"/>
              <a:gd name="connsiteY407" fmla="*/ 1458612 h 2044133"/>
              <a:gd name="connsiteX408" fmla="*/ 1728505 w 1910317"/>
              <a:gd name="connsiteY408" fmla="*/ 1427089 h 2044133"/>
              <a:gd name="connsiteX409" fmla="*/ 1760028 w 1910317"/>
              <a:gd name="connsiteY409" fmla="*/ 1395568 h 2044133"/>
              <a:gd name="connsiteX410" fmla="*/ 1627644 w 1910317"/>
              <a:gd name="connsiteY410" fmla="*/ 1395568 h 2044133"/>
              <a:gd name="connsiteX411" fmla="*/ 1659167 w 1910317"/>
              <a:gd name="connsiteY411" fmla="*/ 1427089 h 2044133"/>
              <a:gd name="connsiteX412" fmla="*/ 1627644 w 1910317"/>
              <a:gd name="connsiteY412" fmla="*/ 1458612 h 2044133"/>
              <a:gd name="connsiteX413" fmla="*/ 1596121 w 1910317"/>
              <a:gd name="connsiteY413" fmla="*/ 1427089 h 2044133"/>
              <a:gd name="connsiteX414" fmla="*/ 1627644 w 1910317"/>
              <a:gd name="connsiteY414" fmla="*/ 1395568 h 2044133"/>
              <a:gd name="connsiteX415" fmla="*/ 1508878 w 1910317"/>
              <a:gd name="connsiteY415" fmla="*/ 1395568 h 2044133"/>
              <a:gd name="connsiteX416" fmla="*/ 1540400 w 1910317"/>
              <a:gd name="connsiteY416" fmla="*/ 1427089 h 2044133"/>
              <a:gd name="connsiteX417" fmla="*/ 1508878 w 1910317"/>
              <a:gd name="connsiteY417" fmla="*/ 1458612 h 2044133"/>
              <a:gd name="connsiteX418" fmla="*/ 1477355 w 1910317"/>
              <a:gd name="connsiteY418" fmla="*/ 1427089 h 2044133"/>
              <a:gd name="connsiteX419" fmla="*/ 1508878 w 1910317"/>
              <a:gd name="connsiteY419" fmla="*/ 1395568 h 2044133"/>
              <a:gd name="connsiteX420" fmla="*/ 1383310 w 1910317"/>
              <a:gd name="connsiteY420" fmla="*/ 1395568 h 2044133"/>
              <a:gd name="connsiteX421" fmla="*/ 1414833 w 1910317"/>
              <a:gd name="connsiteY421" fmla="*/ 1427089 h 2044133"/>
              <a:gd name="connsiteX422" fmla="*/ 1383310 w 1910317"/>
              <a:gd name="connsiteY422" fmla="*/ 1458612 h 2044133"/>
              <a:gd name="connsiteX423" fmla="*/ 1351788 w 1910317"/>
              <a:gd name="connsiteY423" fmla="*/ 1427089 h 2044133"/>
              <a:gd name="connsiteX424" fmla="*/ 1383310 w 1910317"/>
              <a:gd name="connsiteY424" fmla="*/ 1395568 h 2044133"/>
              <a:gd name="connsiteX425" fmla="*/ 1264544 w 1910317"/>
              <a:gd name="connsiteY425" fmla="*/ 1395568 h 2044133"/>
              <a:gd name="connsiteX426" fmla="*/ 1296067 w 1910317"/>
              <a:gd name="connsiteY426" fmla="*/ 1427089 h 2044133"/>
              <a:gd name="connsiteX427" fmla="*/ 1264544 w 1910317"/>
              <a:gd name="connsiteY427" fmla="*/ 1458612 h 2044133"/>
              <a:gd name="connsiteX428" fmla="*/ 1233021 w 1910317"/>
              <a:gd name="connsiteY428" fmla="*/ 1427089 h 2044133"/>
              <a:gd name="connsiteX429" fmla="*/ 1264544 w 1910317"/>
              <a:gd name="connsiteY429" fmla="*/ 1395568 h 2044133"/>
              <a:gd name="connsiteX430" fmla="*/ 1132160 w 1910317"/>
              <a:gd name="connsiteY430" fmla="*/ 1395568 h 2044133"/>
              <a:gd name="connsiteX431" fmla="*/ 1163683 w 1910317"/>
              <a:gd name="connsiteY431" fmla="*/ 1427089 h 2044133"/>
              <a:gd name="connsiteX432" fmla="*/ 1132160 w 1910317"/>
              <a:gd name="connsiteY432" fmla="*/ 1458612 h 2044133"/>
              <a:gd name="connsiteX433" fmla="*/ 1100637 w 1910317"/>
              <a:gd name="connsiteY433" fmla="*/ 1427089 h 2044133"/>
              <a:gd name="connsiteX434" fmla="*/ 1132160 w 1910317"/>
              <a:gd name="connsiteY434" fmla="*/ 1395568 h 2044133"/>
              <a:gd name="connsiteX435" fmla="*/ 1013394 w 1910317"/>
              <a:gd name="connsiteY435" fmla="*/ 1395568 h 2044133"/>
              <a:gd name="connsiteX436" fmla="*/ 1044916 w 1910317"/>
              <a:gd name="connsiteY436" fmla="*/ 1427089 h 2044133"/>
              <a:gd name="connsiteX437" fmla="*/ 1013394 w 1910317"/>
              <a:gd name="connsiteY437" fmla="*/ 1458612 h 2044133"/>
              <a:gd name="connsiteX438" fmla="*/ 981871 w 1910317"/>
              <a:gd name="connsiteY438" fmla="*/ 1427089 h 2044133"/>
              <a:gd name="connsiteX439" fmla="*/ 1013394 w 1910317"/>
              <a:gd name="connsiteY439" fmla="*/ 1395568 h 2044133"/>
              <a:gd name="connsiteX440" fmla="*/ 896923 w 1910317"/>
              <a:gd name="connsiteY440" fmla="*/ 1395568 h 2044133"/>
              <a:gd name="connsiteX441" fmla="*/ 928446 w 1910317"/>
              <a:gd name="connsiteY441" fmla="*/ 1427089 h 2044133"/>
              <a:gd name="connsiteX442" fmla="*/ 896923 w 1910317"/>
              <a:gd name="connsiteY442" fmla="*/ 1458612 h 2044133"/>
              <a:gd name="connsiteX443" fmla="*/ 865400 w 1910317"/>
              <a:gd name="connsiteY443" fmla="*/ 1427089 h 2044133"/>
              <a:gd name="connsiteX444" fmla="*/ 896923 w 1910317"/>
              <a:gd name="connsiteY444" fmla="*/ 1395568 h 2044133"/>
              <a:gd name="connsiteX445" fmla="*/ 778157 w 1910317"/>
              <a:gd name="connsiteY445" fmla="*/ 1395568 h 2044133"/>
              <a:gd name="connsiteX446" fmla="*/ 809680 w 1910317"/>
              <a:gd name="connsiteY446" fmla="*/ 1427089 h 2044133"/>
              <a:gd name="connsiteX447" fmla="*/ 778157 w 1910317"/>
              <a:gd name="connsiteY447" fmla="*/ 1458612 h 2044133"/>
              <a:gd name="connsiteX448" fmla="*/ 746634 w 1910317"/>
              <a:gd name="connsiteY448" fmla="*/ 1427089 h 2044133"/>
              <a:gd name="connsiteX449" fmla="*/ 778157 w 1910317"/>
              <a:gd name="connsiteY449" fmla="*/ 1395568 h 2044133"/>
              <a:gd name="connsiteX450" fmla="*/ 645773 w 1910317"/>
              <a:gd name="connsiteY450" fmla="*/ 1395568 h 2044133"/>
              <a:gd name="connsiteX451" fmla="*/ 677296 w 1910317"/>
              <a:gd name="connsiteY451" fmla="*/ 1427089 h 2044133"/>
              <a:gd name="connsiteX452" fmla="*/ 645773 w 1910317"/>
              <a:gd name="connsiteY452" fmla="*/ 1458612 h 2044133"/>
              <a:gd name="connsiteX453" fmla="*/ 614250 w 1910317"/>
              <a:gd name="connsiteY453" fmla="*/ 1427089 h 2044133"/>
              <a:gd name="connsiteX454" fmla="*/ 645773 w 1910317"/>
              <a:gd name="connsiteY454" fmla="*/ 1395568 h 2044133"/>
              <a:gd name="connsiteX455" fmla="*/ 527007 w 1910317"/>
              <a:gd name="connsiteY455" fmla="*/ 1395568 h 2044133"/>
              <a:gd name="connsiteX456" fmla="*/ 558529 w 1910317"/>
              <a:gd name="connsiteY456" fmla="*/ 1427089 h 2044133"/>
              <a:gd name="connsiteX457" fmla="*/ 527007 w 1910317"/>
              <a:gd name="connsiteY457" fmla="*/ 1458612 h 2044133"/>
              <a:gd name="connsiteX458" fmla="*/ 495484 w 1910317"/>
              <a:gd name="connsiteY458" fmla="*/ 1427089 h 2044133"/>
              <a:gd name="connsiteX459" fmla="*/ 527007 w 1910317"/>
              <a:gd name="connsiteY459" fmla="*/ 1395568 h 2044133"/>
              <a:gd name="connsiteX460" fmla="*/ 401439 w 1910317"/>
              <a:gd name="connsiteY460" fmla="*/ 1395568 h 2044133"/>
              <a:gd name="connsiteX461" fmla="*/ 432962 w 1910317"/>
              <a:gd name="connsiteY461" fmla="*/ 1427089 h 2044133"/>
              <a:gd name="connsiteX462" fmla="*/ 401439 w 1910317"/>
              <a:gd name="connsiteY462" fmla="*/ 1458612 h 2044133"/>
              <a:gd name="connsiteX463" fmla="*/ 369917 w 1910317"/>
              <a:gd name="connsiteY463" fmla="*/ 1427089 h 2044133"/>
              <a:gd name="connsiteX464" fmla="*/ 401439 w 1910317"/>
              <a:gd name="connsiteY464" fmla="*/ 1395568 h 2044133"/>
              <a:gd name="connsiteX465" fmla="*/ 282673 w 1910317"/>
              <a:gd name="connsiteY465" fmla="*/ 1395568 h 2044133"/>
              <a:gd name="connsiteX466" fmla="*/ 314196 w 1910317"/>
              <a:gd name="connsiteY466" fmla="*/ 1427089 h 2044133"/>
              <a:gd name="connsiteX467" fmla="*/ 282673 w 1910317"/>
              <a:gd name="connsiteY467" fmla="*/ 1458612 h 2044133"/>
              <a:gd name="connsiteX468" fmla="*/ 251150 w 1910317"/>
              <a:gd name="connsiteY468" fmla="*/ 1427089 h 2044133"/>
              <a:gd name="connsiteX469" fmla="*/ 282673 w 1910317"/>
              <a:gd name="connsiteY469" fmla="*/ 1395568 h 2044133"/>
              <a:gd name="connsiteX470" fmla="*/ 150289 w 1910317"/>
              <a:gd name="connsiteY470" fmla="*/ 1395568 h 2044133"/>
              <a:gd name="connsiteX471" fmla="*/ 181812 w 1910317"/>
              <a:gd name="connsiteY471" fmla="*/ 1427089 h 2044133"/>
              <a:gd name="connsiteX472" fmla="*/ 150289 w 1910317"/>
              <a:gd name="connsiteY472" fmla="*/ 1458612 h 2044133"/>
              <a:gd name="connsiteX473" fmla="*/ 118766 w 1910317"/>
              <a:gd name="connsiteY473" fmla="*/ 1427089 h 2044133"/>
              <a:gd name="connsiteX474" fmla="*/ 150289 w 1910317"/>
              <a:gd name="connsiteY474" fmla="*/ 1395568 h 2044133"/>
              <a:gd name="connsiteX475" fmla="*/ 31523 w 1910317"/>
              <a:gd name="connsiteY475" fmla="*/ 1395568 h 2044133"/>
              <a:gd name="connsiteX476" fmla="*/ 63045 w 1910317"/>
              <a:gd name="connsiteY476" fmla="*/ 1427089 h 2044133"/>
              <a:gd name="connsiteX477" fmla="*/ 31523 w 1910317"/>
              <a:gd name="connsiteY477" fmla="*/ 1458612 h 2044133"/>
              <a:gd name="connsiteX478" fmla="*/ 0 w 1910317"/>
              <a:gd name="connsiteY478" fmla="*/ 1427089 h 2044133"/>
              <a:gd name="connsiteX479" fmla="*/ 31523 w 1910317"/>
              <a:gd name="connsiteY479" fmla="*/ 1395568 h 2044133"/>
              <a:gd name="connsiteX480" fmla="*/ 1878794 w 1910317"/>
              <a:gd name="connsiteY480" fmla="*/ 1278463 h 2044133"/>
              <a:gd name="connsiteX481" fmla="*/ 1910317 w 1910317"/>
              <a:gd name="connsiteY481" fmla="*/ 1309985 h 2044133"/>
              <a:gd name="connsiteX482" fmla="*/ 1878794 w 1910317"/>
              <a:gd name="connsiteY482" fmla="*/ 1341508 h 2044133"/>
              <a:gd name="connsiteX483" fmla="*/ 1847272 w 1910317"/>
              <a:gd name="connsiteY483" fmla="*/ 1309985 h 2044133"/>
              <a:gd name="connsiteX484" fmla="*/ 1878794 w 1910317"/>
              <a:gd name="connsiteY484" fmla="*/ 1278463 h 2044133"/>
              <a:gd name="connsiteX485" fmla="*/ 1760028 w 1910317"/>
              <a:gd name="connsiteY485" fmla="*/ 1278463 h 2044133"/>
              <a:gd name="connsiteX486" fmla="*/ 1791551 w 1910317"/>
              <a:gd name="connsiteY486" fmla="*/ 1309985 h 2044133"/>
              <a:gd name="connsiteX487" fmla="*/ 1760028 w 1910317"/>
              <a:gd name="connsiteY487" fmla="*/ 1341508 h 2044133"/>
              <a:gd name="connsiteX488" fmla="*/ 1728505 w 1910317"/>
              <a:gd name="connsiteY488" fmla="*/ 1309985 h 2044133"/>
              <a:gd name="connsiteX489" fmla="*/ 1760028 w 1910317"/>
              <a:gd name="connsiteY489" fmla="*/ 1278463 h 2044133"/>
              <a:gd name="connsiteX490" fmla="*/ 1627644 w 1910317"/>
              <a:gd name="connsiteY490" fmla="*/ 1278463 h 2044133"/>
              <a:gd name="connsiteX491" fmla="*/ 1659167 w 1910317"/>
              <a:gd name="connsiteY491" fmla="*/ 1309985 h 2044133"/>
              <a:gd name="connsiteX492" fmla="*/ 1627644 w 1910317"/>
              <a:gd name="connsiteY492" fmla="*/ 1341508 h 2044133"/>
              <a:gd name="connsiteX493" fmla="*/ 1596121 w 1910317"/>
              <a:gd name="connsiteY493" fmla="*/ 1309985 h 2044133"/>
              <a:gd name="connsiteX494" fmla="*/ 1627644 w 1910317"/>
              <a:gd name="connsiteY494" fmla="*/ 1278463 h 2044133"/>
              <a:gd name="connsiteX495" fmla="*/ 1508878 w 1910317"/>
              <a:gd name="connsiteY495" fmla="*/ 1278463 h 2044133"/>
              <a:gd name="connsiteX496" fmla="*/ 1540400 w 1910317"/>
              <a:gd name="connsiteY496" fmla="*/ 1309985 h 2044133"/>
              <a:gd name="connsiteX497" fmla="*/ 1508878 w 1910317"/>
              <a:gd name="connsiteY497" fmla="*/ 1341508 h 2044133"/>
              <a:gd name="connsiteX498" fmla="*/ 1477355 w 1910317"/>
              <a:gd name="connsiteY498" fmla="*/ 1309985 h 2044133"/>
              <a:gd name="connsiteX499" fmla="*/ 1508878 w 1910317"/>
              <a:gd name="connsiteY499" fmla="*/ 1278463 h 2044133"/>
              <a:gd name="connsiteX500" fmla="*/ 1383310 w 1910317"/>
              <a:gd name="connsiteY500" fmla="*/ 1278463 h 2044133"/>
              <a:gd name="connsiteX501" fmla="*/ 1414833 w 1910317"/>
              <a:gd name="connsiteY501" fmla="*/ 1309985 h 2044133"/>
              <a:gd name="connsiteX502" fmla="*/ 1383310 w 1910317"/>
              <a:gd name="connsiteY502" fmla="*/ 1341508 h 2044133"/>
              <a:gd name="connsiteX503" fmla="*/ 1351788 w 1910317"/>
              <a:gd name="connsiteY503" fmla="*/ 1309985 h 2044133"/>
              <a:gd name="connsiteX504" fmla="*/ 1383310 w 1910317"/>
              <a:gd name="connsiteY504" fmla="*/ 1278463 h 2044133"/>
              <a:gd name="connsiteX505" fmla="*/ 1264544 w 1910317"/>
              <a:gd name="connsiteY505" fmla="*/ 1278463 h 2044133"/>
              <a:gd name="connsiteX506" fmla="*/ 1296067 w 1910317"/>
              <a:gd name="connsiteY506" fmla="*/ 1309985 h 2044133"/>
              <a:gd name="connsiteX507" fmla="*/ 1264544 w 1910317"/>
              <a:gd name="connsiteY507" fmla="*/ 1341508 h 2044133"/>
              <a:gd name="connsiteX508" fmla="*/ 1233021 w 1910317"/>
              <a:gd name="connsiteY508" fmla="*/ 1309985 h 2044133"/>
              <a:gd name="connsiteX509" fmla="*/ 1264544 w 1910317"/>
              <a:gd name="connsiteY509" fmla="*/ 1278463 h 2044133"/>
              <a:gd name="connsiteX510" fmla="*/ 1132160 w 1910317"/>
              <a:gd name="connsiteY510" fmla="*/ 1278463 h 2044133"/>
              <a:gd name="connsiteX511" fmla="*/ 1163683 w 1910317"/>
              <a:gd name="connsiteY511" fmla="*/ 1309985 h 2044133"/>
              <a:gd name="connsiteX512" fmla="*/ 1132160 w 1910317"/>
              <a:gd name="connsiteY512" fmla="*/ 1341508 h 2044133"/>
              <a:gd name="connsiteX513" fmla="*/ 1100637 w 1910317"/>
              <a:gd name="connsiteY513" fmla="*/ 1309985 h 2044133"/>
              <a:gd name="connsiteX514" fmla="*/ 1132160 w 1910317"/>
              <a:gd name="connsiteY514" fmla="*/ 1278463 h 2044133"/>
              <a:gd name="connsiteX515" fmla="*/ 1013394 w 1910317"/>
              <a:gd name="connsiteY515" fmla="*/ 1278463 h 2044133"/>
              <a:gd name="connsiteX516" fmla="*/ 1044916 w 1910317"/>
              <a:gd name="connsiteY516" fmla="*/ 1309985 h 2044133"/>
              <a:gd name="connsiteX517" fmla="*/ 1013394 w 1910317"/>
              <a:gd name="connsiteY517" fmla="*/ 1341508 h 2044133"/>
              <a:gd name="connsiteX518" fmla="*/ 981871 w 1910317"/>
              <a:gd name="connsiteY518" fmla="*/ 1309985 h 2044133"/>
              <a:gd name="connsiteX519" fmla="*/ 1013394 w 1910317"/>
              <a:gd name="connsiteY519" fmla="*/ 1278463 h 2044133"/>
              <a:gd name="connsiteX520" fmla="*/ 896923 w 1910317"/>
              <a:gd name="connsiteY520" fmla="*/ 1278463 h 2044133"/>
              <a:gd name="connsiteX521" fmla="*/ 928446 w 1910317"/>
              <a:gd name="connsiteY521" fmla="*/ 1309985 h 2044133"/>
              <a:gd name="connsiteX522" fmla="*/ 896923 w 1910317"/>
              <a:gd name="connsiteY522" fmla="*/ 1341508 h 2044133"/>
              <a:gd name="connsiteX523" fmla="*/ 865400 w 1910317"/>
              <a:gd name="connsiteY523" fmla="*/ 1309985 h 2044133"/>
              <a:gd name="connsiteX524" fmla="*/ 896923 w 1910317"/>
              <a:gd name="connsiteY524" fmla="*/ 1278463 h 2044133"/>
              <a:gd name="connsiteX525" fmla="*/ 778157 w 1910317"/>
              <a:gd name="connsiteY525" fmla="*/ 1278463 h 2044133"/>
              <a:gd name="connsiteX526" fmla="*/ 809680 w 1910317"/>
              <a:gd name="connsiteY526" fmla="*/ 1309985 h 2044133"/>
              <a:gd name="connsiteX527" fmla="*/ 778157 w 1910317"/>
              <a:gd name="connsiteY527" fmla="*/ 1341508 h 2044133"/>
              <a:gd name="connsiteX528" fmla="*/ 746634 w 1910317"/>
              <a:gd name="connsiteY528" fmla="*/ 1309985 h 2044133"/>
              <a:gd name="connsiteX529" fmla="*/ 778157 w 1910317"/>
              <a:gd name="connsiteY529" fmla="*/ 1278463 h 2044133"/>
              <a:gd name="connsiteX530" fmla="*/ 645773 w 1910317"/>
              <a:gd name="connsiteY530" fmla="*/ 1278463 h 2044133"/>
              <a:gd name="connsiteX531" fmla="*/ 677296 w 1910317"/>
              <a:gd name="connsiteY531" fmla="*/ 1309985 h 2044133"/>
              <a:gd name="connsiteX532" fmla="*/ 645773 w 1910317"/>
              <a:gd name="connsiteY532" fmla="*/ 1341508 h 2044133"/>
              <a:gd name="connsiteX533" fmla="*/ 614250 w 1910317"/>
              <a:gd name="connsiteY533" fmla="*/ 1309985 h 2044133"/>
              <a:gd name="connsiteX534" fmla="*/ 645773 w 1910317"/>
              <a:gd name="connsiteY534" fmla="*/ 1278463 h 2044133"/>
              <a:gd name="connsiteX535" fmla="*/ 527007 w 1910317"/>
              <a:gd name="connsiteY535" fmla="*/ 1278463 h 2044133"/>
              <a:gd name="connsiteX536" fmla="*/ 558529 w 1910317"/>
              <a:gd name="connsiteY536" fmla="*/ 1309985 h 2044133"/>
              <a:gd name="connsiteX537" fmla="*/ 527007 w 1910317"/>
              <a:gd name="connsiteY537" fmla="*/ 1341508 h 2044133"/>
              <a:gd name="connsiteX538" fmla="*/ 495484 w 1910317"/>
              <a:gd name="connsiteY538" fmla="*/ 1309985 h 2044133"/>
              <a:gd name="connsiteX539" fmla="*/ 527007 w 1910317"/>
              <a:gd name="connsiteY539" fmla="*/ 1278463 h 2044133"/>
              <a:gd name="connsiteX540" fmla="*/ 401439 w 1910317"/>
              <a:gd name="connsiteY540" fmla="*/ 1278463 h 2044133"/>
              <a:gd name="connsiteX541" fmla="*/ 432962 w 1910317"/>
              <a:gd name="connsiteY541" fmla="*/ 1309985 h 2044133"/>
              <a:gd name="connsiteX542" fmla="*/ 401439 w 1910317"/>
              <a:gd name="connsiteY542" fmla="*/ 1341508 h 2044133"/>
              <a:gd name="connsiteX543" fmla="*/ 369917 w 1910317"/>
              <a:gd name="connsiteY543" fmla="*/ 1309985 h 2044133"/>
              <a:gd name="connsiteX544" fmla="*/ 401439 w 1910317"/>
              <a:gd name="connsiteY544" fmla="*/ 1278463 h 2044133"/>
              <a:gd name="connsiteX545" fmla="*/ 282673 w 1910317"/>
              <a:gd name="connsiteY545" fmla="*/ 1278463 h 2044133"/>
              <a:gd name="connsiteX546" fmla="*/ 314196 w 1910317"/>
              <a:gd name="connsiteY546" fmla="*/ 1309985 h 2044133"/>
              <a:gd name="connsiteX547" fmla="*/ 282673 w 1910317"/>
              <a:gd name="connsiteY547" fmla="*/ 1341508 h 2044133"/>
              <a:gd name="connsiteX548" fmla="*/ 251150 w 1910317"/>
              <a:gd name="connsiteY548" fmla="*/ 1309985 h 2044133"/>
              <a:gd name="connsiteX549" fmla="*/ 282673 w 1910317"/>
              <a:gd name="connsiteY549" fmla="*/ 1278463 h 2044133"/>
              <a:gd name="connsiteX550" fmla="*/ 150289 w 1910317"/>
              <a:gd name="connsiteY550" fmla="*/ 1278463 h 2044133"/>
              <a:gd name="connsiteX551" fmla="*/ 181812 w 1910317"/>
              <a:gd name="connsiteY551" fmla="*/ 1309985 h 2044133"/>
              <a:gd name="connsiteX552" fmla="*/ 150289 w 1910317"/>
              <a:gd name="connsiteY552" fmla="*/ 1341508 h 2044133"/>
              <a:gd name="connsiteX553" fmla="*/ 118766 w 1910317"/>
              <a:gd name="connsiteY553" fmla="*/ 1309985 h 2044133"/>
              <a:gd name="connsiteX554" fmla="*/ 150289 w 1910317"/>
              <a:gd name="connsiteY554" fmla="*/ 1278463 h 2044133"/>
              <a:gd name="connsiteX555" fmla="*/ 31523 w 1910317"/>
              <a:gd name="connsiteY555" fmla="*/ 1278463 h 2044133"/>
              <a:gd name="connsiteX556" fmla="*/ 63045 w 1910317"/>
              <a:gd name="connsiteY556" fmla="*/ 1309985 h 2044133"/>
              <a:gd name="connsiteX557" fmla="*/ 31523 w 1910317"/>
              <a:gd name="connsiteY557" fmla="*/ 1341508 h 2044133"/>
              <a:gd name="connsiteX558" fmla="*/ 0 w 1910317"/>
              <a:gd name="connsiteY558" fmla="*/ 1309985 h 2044133"/>
              <a:gd name="connsiteX559" fmla="*/ 31523 w 1910317"/>
              <a:gd name="connsiteY559" fmla="*/ 1278463 h 2044133"/>
              <a:gd name="connsiteX560" fmla="*/ 1878794 w 1910317"/>
              <a:gd name="connsiteY560" fmla="*/ 1161359 h 2044133"/>
              <a:gd name="connsiteX561" fmla="*/ 1910317 w 1910317"/>
              <a:gd name="connsiteY561" fmla="*/ 1192882 h 2044133"/>
              <a:gd name="connsiteX562" fmla="*/ 1878794 w 1910317"/>
              <a:gd name="connsiteY562" fmla="*/ 1224403 h 2044133"/>
              <a:gd name="connsiteX563" fmla="*/ 1847272 w 1910317"/>
              <a:gd name="connsiteY563" fmla="*/ 1192882 h 2044133"/>
              <a:gd name="connsiteX564" fmla="*/ 1878794 w 1910317"/>
              <a:gd name="connsiteY564" fmla="*/ 1161359 h 2044133"/>
              <a:gd name="connsiteX565" fmla="*/ 1760028 w 1910317"/>
              <a:gd name="connsiteY565" fmla="*/ 1161359 h 2044133"/>
              <a:gd name="connsiteX566" fmla="*/ 1791551 w 1910317"/>
              <a:gd name="connsiteY566" fmla="*/ 1192882 h 2044133"/>
              <a:gd name="connsiteX567" fmla="*/ 1760028 w 1910317"/>
              <a:gd name="connsiteY567" fmla="*/ 1224403 h 2044133"/>
              <a:gd name="connsiteX568" fmla="*/ 1728505 w 1910317"/>
              <a:gd name="connsiteY568" fmla="*/ 1192882 h 2044133"/>
              <a:gd name="connsiteX569" fmla="*/ 1760028 w 1910317"/>
              <a:gd name="connsiteY569" fmla="*/ 1161359 h 2044133"/>
              <a:gd name="connsiteX570" fmla="*/ 1627644 w 1910317"/>
              <a:gd name="connsiteY570" fmla="*/ 1161359 h 2044133"/>
              <a:gd name="connsiteX571" fmla="*/ 1659167 w 1910317"/>
              <a:gd name="connsiteY571" fmla="*/ 1192882 h 2044133"/>
              <a:gd name="connsiteX572" fmla="*/ 1627644 w 1910317"/>
              <a:gd name="connsiteY572" fmla="*/ 1224403 h 2044133"/>
              <a:gd name="connsiteX573" fmla="*/ 1596121 w 1910317"/>
              <a:gd name="connsiteY573" fmla="*/ 1192882 h 2044133"/>
              <a:gd name="connsiteX574" fmla="*/ 1627644 w 1910317"/>
              <a:gd name="connsiteY574" fmla="*/ 1161359 h 2044133"/>
              <a:gd name="connsiteX575" fmla="*/ 1508878 w 1910317"/>
              <a:gd name="connsiteY575" fmla="*/ 1161359 h 2044133"/>
              <a:gd name="connsiteX576" fmla="*/ 1540400 w 1910317"/>
              <a:gd name="connsiteY576" fmla="*/ 1192882 h 2044133"/>
              <a:gd name="connsiteX577" fmla="*/ 1508878 w 1910317"/>
              <a:gd name="connsiteY577" fmla="*/ 1224403 h 2044133"/>
              <a:gd name="connsiteX578" fmla="*/ 1477355 w 1910317"/>
              <a:gd name="connsiteY578" fmla="*/ 1192882 h 2044133"/>
              <a:gd name="connsiteX579" fmla="*/ 1508878 w 1910317"/>
              <a:gd name="connsiteY579" fmla="*/ 1161359 h 2044133"/>
              <a:gd name="connsiteX580" fmla="*/ 1383310 w 1910317"/>
              <a:gd name="connsiteY580" fmla="*/ 1161359 h 2044133"/>
              <a:gd name="connsiteX581" fmla="*/ 1414833 w 1910317"/>
              <a:gd name="connsiteY581" fmla="*/ 1192882 h 2044133"/>
              <a:gd name="connsiteX582" fmla="*/ 1383310 w 1910317"/>
              <a:gd name="connsiteY582" fmla="*/ 1224403 h 2044133"/>
              <a:gd name="connsiteX583" fmla="*/ 1351788 w 1910317"/>
              <a:gd name="connsiteY583" fmla="*/ 1192882 h 2044133"/>
              <a:gd name="connsiteX584" fmla="*/ 1383310 w 1910317"/>
              <a:gd name="connsiteY584" fmla="*/ 1161359 h 2044133"/>
              <a:gd name="connsiteX585" fmla="*/ 1264544 w 1910317"/>
              <a:gd name="connsiteY585" fmla="*/ 1161359 h 2044133"/>
              <a:gd name="connsiteX586" fmla="*/ 1296067 w 1910317"/>
              <a:gd name="connsiteY586" fmla="*/ 1192882 h 2044133"/>
              <a:gd name="connsiteX587" fmla="*/ 1264544 w 1910317"/>
              <a:gd name="connsiteY587" fmla="*/ 1224403 h 2044133"/>
              <a:gd name="connsiteX588" fmla="*/ 1233021 w 1910317"/>
              <a:gd name="connsiteY588" fmla="*/ 1192882 h 2044133"/>
              <a:gd name="connsiteX589" fmla="*/ 1264544 w 1910317"/>
              <a:gd name="connsiteY589" fmla="*/ 1161359 h 2044133"/>
              <a:gd name="connsiteX590" fmla="*/ 1132160 w 1910317"/>
              <a:gd name="connsiteY590" fmla="*/ 1161359 h 2044133"/>
              <a:gd name="connsiteX591" fmla="*/ 1163683 w 1910317"/>
              <a:gd name="connsiteY591" fmla="*/ 1192882 h 2044133"/>
              <a:gd name="connsiteX592" fmla="*/ 1132160 w 1910317"/>
              <a:gd name="connsiteY592" fmla="*/ 1224403 h 2044133"/>
              <a:gd name="connsiteX593" fmla="*/ 1100637 w 1910317"/>
              <a:gd name="connsiteY593" fmla="*/ 1192882 h 2044133"/>
              <a:gd name="connsiteX594" fmla="*/ 1132160 w 1910317"/>
              <a:gd name="connsiteY594" fmla="*/ 1161359 h 2044133"/>
              <a:gd name="connsiteX595" fmla="*/ 1013394 w 1910317"/>
              <a:gd name="connsiteY595" fmla="*/ 1161359 h 2044133"/>
              <a:gd name="connsiteX596" fmla="*/ 1044916 w 1910317"/>
              <a:gd name="connsiteY596" fmla="*/ 1192882 h 2044133"/>
              <a:gd name="connsiteX597" fmla="*/ 1013394 w 1910317"/>
              <a:gd name="connsiteY597" fmla="*/ 1224403 h 2044133"/>
              <a:gd name="connsiteX598" fmla="*/ 981871 w 1910317"/>
              <a:gd name="connsiteY598" fmla="*/ 1192882 h 2044133"/>
              <a:gd name="connsiteX599" fmla="*/ 1013394 w 1910317"/>
              <a:gd name="connsiteY599" fmla="*/ 1161359 h 2044133"/>
              <a:gd name="connsiteX600" fmla="*/ 896923 w 1910317"/>
              <a:gd name="connsiteY600" fmla="*/ 1161359 h 2044133"/>
              <a:gd name="connsiteX601" fmla="*/ 928446 w 1910317"/>
              <a:gd name="connsiteY601" fmla="*/ 1192882 h 2044133"/>
              <a:gd name="connsiteX602" fmla="*/ 896923 w 1910317"/>
              <a:gd name="connsiteY602" fmla="*/ 1224403 h 2044133"/>
              <a:gd name="connsiteX603" fmla="*/ 865400 w 1910317"/>
              <a:gd name="connsiteY603" fmla="*/ 1192882 h 2044133"/>
              <a:gd name="connsiteX604" fmla="*/ 896923 w 1910317"/>
              <a:gd name="connsiteY604" fmla="*/ 1161359 h 2044133"/>
              <a:gd name="connsiteX605" fmla="*/ 778157 w 1910317"/>
              <a:gd name="connsiteY605" fmla="*/ 1161359 h 2044133"/>
              <a:gd name="connsiteX606" fmla="*/ 809680 w 1910317"/>
              <a:gd name="connsiteY606" fmla="*/ 1192882 h 2044133"/>
              <a:gd name="connsiteX607" fmla="*/ 778157 w 1910317"/>
              <a:gd name="connsiteY607" fmla="*/ 1224403 h 2044133"/>
              <a:gd name="connsiteX608" fmla="*/ 746634 w 1910317"/>
              <a:gd name="connsiteY608" fmla="*/ 1192882 h 2044133"/>
              <a:gd name="connsiteX609" fmla="*/ 778157 w 1910317"/>
              <a:gd name="connsiteY609" fmla="*/ 1161359 h 2044133"/>
              <a:gd name="connsiteX610" fmla="*/ 645773 w 1910317"/>
              <a:gd name="connsiteY610" fmla="*/ 1161359 h 2044133"/>
              <a:gd name="connsiteX611" fmla="*/ 677296 w 1910317"/>
              <a:gd name="connsiteY611" fmla="*/ 1192882 h 2044133"/>
              <a:gd name="connsiteX612" fmla="*/ 645773 w 1910317"/>
              <a:gd name="connsiteY612" fmla="*/ 1224403 h 2044133"/>
              <a:gd name="connsiteX613" fmla="*/ 614250 w 1910317"/>
              <a:gd name="connsiteY613" fmla="*/ 1192882 h 2044133"/>
              <a:gd name="connsiteX614" fmla="*/ 645773 w 1910317"/>
              <a:gd name="connsiteY614" fmla="*/ 1161359 h 2044133"/>
              <a:gd name="connsiteX615" fmla="*/ 527007 w 1910317"/>
              <a:gd name="connsiteY615" fmla="*/ 1161359 h 2044133"/>
              <a:gd name="connsiteX616" fmla="*/ 558529 w 1910317"/>
              <a:gd name="connsiteY616" fmla="*/ 1192882 h 2044133"/>
              <a:gd name="connsiteX617" fmla="*/ 527007 w 1910317"/>
              <a:gd name="connsiteY617" fmla="*/ 1224403 h 2044133"/>
              <a:gd name="connsiteX618" fmla="*/ 495484 w 1910317"/>
              <a:gd name="connsiteY618" fmla="*/ 1192882 h 2044133"/>
              <a:gd name="connsiteX619" fmla="*/ 527007 w 1910317"/>
              <a:gd name="connsiteY619" fmla="*/ 1161359 h 2044133"/>
              <a:gd name="connsiteX620" fmla="*/ 401439 w 1910317"/>
              <a:gd name="connsiteY620" fmla="*/ 1161359 h 2044133"/>
              <a:gd name="connsiteX621" fmla="*/ 432962 w 1910317"/>
              <a:gd name="connsiteY621" fmla="*/ 1192882 h 2044133"/>
              <a:gd name="connsiteX622" fmla="*/ 401439 w 1910317"/>
              <a:gd name="connsiteY622" fmla="*/ 1224403 h 2044133"/>
              <a:gd name="connsiteX623" fmla="*/ 369917 w 1910317"/>
              <a:gd name="connsiteY623" fmla="*/ 1192882 h 2044133"/>
              <a:gd name="connsiteX624" fmla="*/ 401439 w 1910317"/>
              <a:gd name="connsiteY624" fmla="*/ 1161359 h 2044133"/>
              <a:gd name="connsiteX625" fmla="*/ 282673 w 1910317"/>
              <a:gd name="connsiteY625" fmla="*/ 1161359 h 2044133"/>
              <a:gd name="connsiteX626" fmla="*/ 314196 w 1910317"/>
              <a:gd name="connsiteY626" fmla="*/ 1192882 h 2044133"/>
              <a:gd name="connsiteX627" fmla="*/ 282673 w 1910317"/>
              <a:gd name="connsiteY627" fmla="*/ 1224403 h 2044133"/>
              <a:gd name="connsiteX628" fmla="*/ 251150 w 1910317"/>
              <a:gd name="connsiteY628" fmla="*/ 1192882 h 2044133"/>
              <a:gd name="connsiteX629" fmla="*/ 282673 w 1910317"/>
              <a:gd name="connsiteY629" fmla="*/ 1161359 h 2044133"/>
              <a:gd name="connsiteX630" fmla="*/ 150289 w 1910317"/>
              <a:gd name="connsiteY630" fmla="*/ 1161359 h 2044133"/>
              <a:gd name="connsiteX631" fmla="*/ 181812 w 1910317"/>
              <a:gd name="connsiteY631" fmla="*/ 1192882 h 2044133"/>
              <a:gd name="connsiteX632" fmla="*/ 150289 w 1910317"/>
              <a:gd name="connsiteY632" fmla="*/ 1224403 h 2044133"/>
              <a:gd name="connsiteX633" fmla="*/ 118766 w 1910317"/>
              <a:gd name="connsiteY633" fmla="*/ 1192882 h 2044133"/>
              <a:gd name="connsiteX634" fmla="*/ 150289 w 1910317"/>
              <a:gd name="connsiteY634" fmla="*/ 1161359 h 2044133"/>
              <a:gd name="connsiteX635" fmla="*/ 31523 w 1910317"/>
              <a:gd name="connsiteY635" fmla="*/ 1161359 h 2044133"/>
              <a:gd name="connsiteX636" fmla="*/ 63045 w 1910317"/>
              <a:gd name="connsiteY636" fmla="*/ 1192882 h 2044133"/>
              <a:gd name="connsiteX637" fmla="*/ 31523 w 1910317"/>
              <a:gd name="connsiteY637" fmla="*/ 1224403 h 2044133"/>
              <a:gd name="connsiteX638" fmla="*/ 0 w 1910317"/>
              <a:gd name="connsiteY638" fmla="*/ 1192882 h 2044133"/>
              <a:gd name="connsiteX639" fmla="*/ 31523 w 1910317"/>
              <a:gd name="connsiteY639" fmla="*/ 1161359 h 2044133"/>
              <a:gd name="connsiteX640" fmla="*/ 1878794 w 1910317"/>
              <a:gd name="connsiteY640" fmla="*/ 1044254 h 2044133"/>
              <a:gd name="connsiteX641" fmla="*/ 1910317 w 1910317"/>
              <a:gd name="connsiteY641" fmla="*/ 1075777 h 2044133"/>
              <a:gd name="connsiteX642" fmla="*/ 1878794 w 1910317"/>
              <a:gd name="connsiteY642" fmla="*/ 1107299 h 2044133"/>
              <a:gd name="connsiteX643" fmla="*/ 1847272 w 1910317"/>
              <a:gd name="connsiteY643" fmla="*/ 1075777 h 2044133"/>
              <a:gd name="connsiteX644" fmla="*/ 1878794 w 1910317"/>
              <a:gd name="connsiteY644" fmla="*/ 1044254 h 2044133"/>
              <a:gd name="connsiteX645" fmla="*/ 1760028 w 1910317"/>
              <a:gd name="connsiteY645" fmla="*/ 1044254 h 2044133"/>
              <a:gd name="connsiteX646" fmla="*/ 1791551 w 1910317"/>
              <a:gd name="connsiteY646" fmla="*/ 1075777 h 2044133"/>
              <a:gd name="connsiteX647" fmla="*/ 1760028 w 1910317"/>
              <a:gd name="connsiteY647" fmla="*/ 1107299 h 2044133"/>
              <a:gd name="connsiteX648" fmla="*/ 1728505 w 1910317"/>
              <a:gd name="connsiteY648" fmla="*/ 1075777 h 2044133"/>
              <a:gd name="connsiteX649" fmla="*/ 1760028 w 1910317"/>
              <a:gd name="connsiteY649" fmla="*/ 1044254 h 2044133"/>
              <a:gd name="connsiteX650" fmla="*/ 1627644 w 1910317"/>
              <a:gd name="connsiteY650" fmla="*/ 1044254 h 2044133"/>
              <a:gd name="connsiteX651" fmla="*/ 1659167 w 1910317"/>
              <a:gd name="connsiteY651" fmla="*/ 1075777 h 2044133"/>
              <a:gd name="connsiteX652" fmla="*/ 1627644 w 1910317"/>
              <a:gd name="connsiteY652" fmla="*/ 1107299 h 2044133"/>
              <a:gd name="connsiteX653" fmla="*/ 1596121 w 1910317"/>
              <a:gd name="connsiteY653" fmla="*/ 1075777 h 2044133"/>
              <a:gd name="connsiteX654" fmla="*/ 1627644 w 1910317"/>
              <a:gd name="connsiteY654" fmla="*/ 1044254 h 2044133"/>
              <a:gd name="connsiteX655" fmla="*/ 1508878 w 1910317"/>
              <a:gd name="connsiteY655" fmla="*/ 1044254 h 2044133"/>
              <a:gd name="connsiteX656" fmla="*/ 1540400 w 1910317"/>
              <a:gd name="connsiteY656" fmla="*/ 1075777 h 2044133"/>
              <a:gd name="connsiteX657" fmla="*/ 1508878 w 1910317"/>
              <a:gd name="connsiteY657" fmla="*/ 1107299 h 2044133"/>
              <a:gd name="connsiteX658" fmla="*/ 1477355 w 1910317"/>
              <a:gd name="connsiteY658" fmla="*/ 1075777 h 2044133"/>
              <a:gd name="connsiteX659" fmla="*/ 1508878 w 1910317"/>
              <a:gd name="connsiteY659" fmla="*/ 1044254 h 2044133"/>
              <a:gd name="connsiteX660" fmla="*/ 1383310 w 1910317"/>
              <a:gd name="connsiteY660" fmla="*/ 1044254 h 2044133"/>
              <a:gd name="connsiteX661" fmla="*/ 1414833 w 1910317"/>
              <a:gd name="connsiteY661" fmla="*/ 1075777 h 2044133"/>
              <a:gd name="connsiteX662" fmla="*/ 1383310 w 1910317"/>
              <a:gd name="connsiteY662" fmla="*/ 1107299 h 2044133"/>
              <a:gd name="connsiteX663" fmla="*/ 1351788 w 1910317"/>
              <a:gd name="connsiteY663" fmla="*/ 1075777 h 2044133"/>
              <a:gd name="connsiteX664" fmla="*/ 1383310 w 1910317"/>
              <a:gd name="connsiteY664" fmla="*/ 1044254 h 2044133"/>
              <a:gd name="connsiteX665" fmla="*/ 1264544 w 1910317"/>
              <a:gd name="connsiteY665" fmla="*/ 1044254 h 2044133"/>
              <a:gd name="connsiteX666" fmla="*/ 1296067 w 1910317"/>
              <a:gd name="connsiteY666" fmla="*/ 1075777 h 2044133"/>
              <a:gd name="connsiteX667" fmla="*/ 1264544 w 1910317"/>
              <a:gd name="connsiteY667" fmla="*/ 1107299 h 2044133"/>
              <a:gd name="connsiteX668" fmla="*/ 1233021 w 1910317"/>
              <a:gd name="connsiteY668" fmla="*/ 1075777 h 2044133"/>
              <a:gd name="connsiteX669" fmla="*/ 1264544 w 1910317"/>
              <a:gd name="connsiteY669" fmla="*/ 1044254 h 2044133"/>
              <a:gd name="connsiteX670" fmla="*/ 1132160 w 1910317"/>
              <a:gd name="connsiteY670" fmla="*/ 1044254 h 2044133"/>
              <a:gd name="connsiteX671" fmla="*/ 1163683 w 1910317"/>
              <a:gd name="connsiteY671" fmla="*/ 1075777 h 2044133"/>
              <a:gd name="connsiteX672" fmla="*/ 1132160 w 1910317"/>
              <a:gd name="connsiteY672" fmla="*/ 1107299 h 2044133"/>
              <a:gd name="connsiteX673" fmla="*/ 1100637 w 1910317"/>
              <a:gd name="connsiteY673" fmla="*/ 1075777 h 2044133"/>
              <a:gd name="connsiteX674" fmla="*/ 1132160 w 1910317"/>
              <a:gd name="connsiteY674" fmla="*/ 1044254 h 2044133"/>
              <a:gd name="connsiteX675" fmla="*/ 1013394 w 1910317"/>
              <a:gd name="connsiteY675" fmla="*/ 1044254 h 2044133"/>
              <a:gd name="connsiteX676" fmla="*/ 1044916 w 1910317"/>
              <a:gd name="connsiteY676" fmla="*/ 1075777 h 2044133"/>
              <a:gd name="connsiteX677" fmla="*/ 1013394 w 1910317"/>
              <a:gd name="connsiteY677" fmla="*/ 1107299 h 2044133"/>
              <a:gd name="connsiteX678" fmla="*/ 981871 w 1910317"/>
              <a:gd name="connsiteY678" fmla="*/ 1075777 h 2044133"/>
              <a:gd name="connsiteX679" fmla="*/ 1013394 w 1910317"/>
              <a:gd name="connsiteY679" fmla="*/ 1044254 h 2044133"/>
              <a:gd name="connsiteX680" fmla="*/ 896923 w 1910317"/>
              <a:gd name="connsiteY680" fmla="*/ 1044254 h 2044133"/>
              <a:gd name="connsiteX681" fmla="*/ 928446 w 1910317"/>
              <a:gd name="connsiteY681" fmla="*/ 1075777 h 2044133"/>
              <a:gd name="connsiteX682" fmla="*/ 896923 w 1910317"/>
              <a:gd name="connsiteY682" fmla="*/ 1107299 h 2044133"/>
              <a:gd name="connsiteX683" fmla="*/ 865400 w 1910317"/>
              <a:gd name="connsiteY683" fmla="*/ 1075777 h 2044133"/>
              <a:gd name="connsiteX684" fmla="*/ 896923 w 1910317"/>
              <a:gd name="connsiteY684" fmla="*/ 1044254 h 2044133"/>
              <a:gd name="connsiteX685" fmla="*/ 778157 w 1910317"/>
              <a:gd name="connsiteY685" fmla="*/ 1044254 h 2044133"/>
              <a:gd name="connsiteX686" fmla="*/ 809680 w 1910317"/>
              <a:gd name="connsiteY686" fmla="*/ 1075777 h 2044133"/>
              <a:gd name="connsiteX687" fmla="*/ 778157 w 1910317"/>
              <a:gd name="connsiteY687" fmla="*/ 1107299 h 2044133"/>
              <a:gd name="connsiteX688" fmla="*/ 746634 w 1910317"/>
              <a:gd name="connsiteY688" fmla="*/ 1075777 h 2044133"/>
              <a:gd name="connsiteX689" fmla="*/ 778157 w 1910317"/>
              <a:gd name="connsiteY689" fmla="*/ 1044254 h 2044133"/>
              <a:gd name="connsiteX690" fmla="*/ 645773 w 1910317"/>
              <a:gd name="connsiteY690" fmla="*/ 1044254 h 2044133"/>
              <a:gd name="connsiteX691" fmla="*/ 677296 w 1910317"/>
              <a:gd name="connsiteY691" fmla="*/ 1075777 h 2044133"/>
              <a:gd name="connsiteX692" fmla="*/ 645773 w 1910317"/>
              <a:gd name="connsiteY692" fmla="*/ 1107299 h 2044133"/>
              <a:gd name="connsiteX693" fmla="*/ 614250 w 1910317"/>
              <a:gd name="connsiteY693" fmla="*/ 1075777 h 2044133"/>
              <a:gd name="connsiteX694" fmla="*/ 645773 w 1910317"/>
              <a:gd name="connsiteY694" fmla="*/ 1044254 h 2044133"/>
              <a:gd name="connsiteX695" fmla="*/ 527007 w 1910317"/>
              <a:gd name="connsiteY695" fmla="*/ 1044254 h 2044133"/>
              <a:gd name="connsiteX696" fmla="*/ 558529 w 1910317"/>
              <a:gd name="connsiteY696" fmla="*/ 1075777 h 2044133"/>
              <a:gd name="connsiteX697" fmla="*/ 527007 w 1910317"/>
              <a:gd name="connsiteY697" fmla="*/ 1107299 h 2044133"/>
              <a:gd name="connsiteX698" fmla="*/ 495484 w 1910317"/>
              <a:gd name="connsiteY698" fmla="*/ 1075777 h 2044133"/>
              <a:gd name="connsiteX699" fmla="*/ 527007 w 1910317"/>
              <a:gd name="connsiteY699" fmla="*/ 1044254 h 2044133"/>
              <a:gd name="connsiteX700" fmla="*/ 401439 w 1910317"/>
              <a:gd name="connsiteY700" fmla="*/ 1044254 h 2044133"/>
              <a:gd name="connsiteX701" fmla="*/ 432962 w 1910317"/>
              <a:gd name="connsiteY701" fmla="*/ 1075777 h 2044133"/>
              <a:gd name="connsiteX702" fmla="*/ 401439 w 1910317"/>
              <a:gd name="connsiteY702" fmla="*/ 1107299 h 2044133"/>
              <a:gd name="connsiteX703" fmla="*/ 369917 w 1910317"/>
              <a:gd name="connsiteY703" fmla="*/ 1075777 h 2044133"/>
              <a:gd name="connsiteX704" fmla="*/ 401439 w 1910317"/>
              <a:gd name="connsiteY704" fmla="*/ 1044254 h 2044133"/>
              <a:gd name="connsiteX705" fmla="*/ 282673 w 1910317"/>
              <a:gd name="connsiteY705" fmla="*/ 1044254 h 2044133"/>
              <a:gd name="connsiteX706" fmla="*/ 314196 w 1910317"/>
              <a:gd name="connsiteY706" fmla="*/ 1075777 h 2044133"/>
              <a:gd name="connsiteX707" fmla="*/ 282673 w 1910317"/>
              <a:gd name="connsiteY707" fmla="*/ 1107299 h 2044133"/>
              <a:gd name="connsiteX708" fmla="*/ 251150 w 1910317"/>
              <a:gd name="connsiteY708" fmla="*/ 1075777 h 2044133"/>
              <a:gd name="connsiteX709" fmla="*/ 282673 w 1910317"/>
              <a:gd name="connsiteY709" fmla="*/ 1044254 h 2044133"/>
              <a:gd name="connsiteX710" fmla="*/ 150289 w 1910317"/>
              <a:gd name="connsiteY710" fmla="*/ 1044254 h 2044133"/>
              <a:gd name="connsiteX711" fmla="*/ 181812 w 1910317"/>
              <a:gd name="connsiteY711" fmla="*/ 1075777 h 2044133"/>
              <a:gd name="connsiteX712" fmla="*/ 150289 w 1910317"/>
              <a:gd name="connsiteY712" fmla="*/ 1107299 h 2044133"/>
              <a:gd name="connsiteX713" fmla="*/ 118766 w 1910317"/>
              <a:gd name="connsiteY713" fmla="*/ 1075777 h 2044133"/>
              <a:gd name="connsiteX714" fmla="*/ 150289 w 1910317"/>
              <a:gd name="connsiteY714" fmla="*/ 1044254 h 2044133"/>
              <a:gd name="connsiteX715" fmla="*/ 31523 w 1910317"/>
              <a:gd name="connsiteY715" fmla="*/ 1044254 h 2044133"/>
              <a:gd name="connsiteX716" fmla="*/ 63045 w 1910317"/>
              <a:gd name="connsiteY716" fmla="*/ 1075777 h 2044133"/>
              <a:gd name="connsiteX717" fmla="*/ 31523 w 1910317"/>
              <a:gd name="connsiteY717" fmla="*/ 1107299 h 2044133"/>
              <a:gd name="connsiteX718" fmla="*/ 0 w 1910317"/>
              <a:gd name="connsiteY718" fmla="*/ 1075777 h 2044133"/>
              <a:gd name="connsiteX719" fmla="*/ 31523 w 1910317"/>
              <a:gd name="connsiteY719" fmla="*/ 1044254 h 2044133"/>
              <a:gd name="connsiteX720" fmla="*/ 1878794 w 1910317"/>
              <a:gd name="connsiteY720" fmla="*/ 936835 h 2044133"/>
              <a:gd name="connsiteX721" fmla="*/ 1910317 w 1910317"/>
              <a:gd name="connsiteY721" fmla="*/ 968356 h 2044133"/>
              <a:gd name="connsiteX722" fmla="*/ 1878794 w 1910317"/>
              <a:gd name="connsiteY722" fmla="*/ 999879 h 2044133"/>
              <a:gd name="connsiteX723" fmla="*/ 1847272 w 1910317"/>
              <a:gd name="connsiteY723" fmla="*/ 968356 h 2044133"/>
              <a:gd name="connsiteX724" fmla="*/ 1878794 w 1910317"/>
              <a:gd name="connsiteY724" fmla="*/ 936835 h 2044133"/>
              <a:gd name="connsiteX725" fmla="*/ 1760028 w 1910317"/>
              <a:gd name="connsiteY725" fmla="*/ 936835 h 2044133"/>
              <a:gd name="connsiteX726" fmla="*/ 1791551 w 1910317"/>
              <a:gd name="connsiteY726" fmla="*/ 968356 h 2044133"/>
              <a:gd name="connsiteX727" fmla="*/ 1760028 w 1910317"/>
              <a:gd name="connsiteY727" fmla="*/ 999879 h 2044133"/>
              <a:gd name="connsiteX728" fmla="*/ 1728505 w 1910317"/>
              <a:gd name="connsiteY728" fmla="*/ 968356 h 2044133"/>
              <a:gd name="connsiteX729" fmla="*/ 1760028 w 1910317"/>
              <a:gd name="connsiteY729" fmla="*/ 936835 h 2044133"/>
              <a:gd name="connsiteX730" fmla="*/ 1627644 w 1910317"/>
              <a:gd name="connsiteY730" fmla="*/ 936835 h 2044133"/>
              <a:gd name="connsiteX731" fmla="*/ 1659167 w 1910317"/>
              <a:gd name="connsiteY731" fmla="*/ 968356 h 2044133"/>
              <a:gd name="connsiteX732" fmla="*/ 1627644 w 1910317"/>
              <a:gd name="connsiteY732" fmla="*/ 999879 h 2044133"/>
              <a:gd name="connsiteX733" fmla="*/ 1596121 w 1910317"/>
              <a:gd name="connsiteY733" fmla="*/ 968356 h 2044133"/>
              <a:gd name="connsiteX734" fmla="*/ 1627644 w 1910317"/>
              <a:gd name="connsiteY734" fmla="*/ 936835 h 2044133"/>
              <a:gd name="connsiteX735" fmla="*/ 1508878 w 1910317"/>
              <a:gd name="connsiteY735" fmla="*/ 936835 h 2044133"/>
              <a:gd name="connsiteX736" fmla="*/ 1540400 w 1910317"/>
              <a:gd name="connsiteY736" fmla="*/ 968356 h 2044133"/>
              <a:gd name="connsiteX737" fmla="*/ 1508878 w 1910317"/>
              <a:gd name="connsiteY737" fmla="*/ 999879 h 2044133"/>
              <a:gd name="connsiteX738" fmla="*/ 1477355 w 1910317"/>
              <a:gd name="connsiteY738" fmla="*/ 968356 h 2044133"/>
              <a:gd name="connsiteX739" fmla="*/ 1508878 w 1910317"/>
              <a:gd name="connsiteY739" fmla="*/ 936835 h 2044133"/>
              <a:gd name="connsiteX740" fmla="*/ 1383310 w 1910317"/>
              <a:gd name="connsiteY740" fmla="*/ 936835 h 2044133"/>
              <a:gd name="connsiteX741" fmla="*/ 1414833 w 1910317"/>
              <a:gd name="connsiteY741" fmla="*/ 968356 h 2044133"/>
              <a:gd name="connsiteX742" fmla="*/ 1383310 w 1910317"/>
              <a:gd name="connsiteY742" fmla="*/ 999879 h 2044133"/>
              <a:gd name="connsiteX743" fmla="*/ 1351788 w 1910317"/>
              <a:gd name="connsiteY743" fmla="*/ 968356 h 2044133"/>
              <a:gd name="connsiteX744" fmla="*/ 1383310 w 1910317"/>
              <a:gd name="connsiteY744" fmla="*/ 936835 h 2044133"/>
              <a:gd name="connsiteX745" fmla="*/ 1264544 w 1910317"/>
              <a:gd name="connsiteY745" fmla="*/ 936835 h 2044133"/>
              <a:gd name="connsiteX746" fmla="*/ 1296067 w 1910317"/>
              <a:gd name="connsiteY746" fmla="*/ 968356 h 2044133"/>
              <a:gd name="connsiteX747" fmla="*/ 1264544 w 1910317"/>
              <a:gd name="connsiteY747" fmla="*/ 999879 h 2044133"/>
              <a:gd name="connsiteX748" fmla="*/ 1233021 w 1910317"/>
              <a:gd name="connsiteY748" fmla="*/ 968356 h 2044133"/>
              <a:gd name="connsiteX749" fmla="*/ 1264544 w 1910317"/>
              <a:gd name="connsiteY749" fmla="*/ 936835 h 2044133"/>
              <a:gd name="connsiteX750" fmla="*/ 1132160 w 1910317"/>
              <a:gd name="connsiteY750" fmla="*/ 936835 h 2044133"/>
              <a:gd name="connsiteX751" fmla="*/ 1163683 w 1910317"/>
              <a:gd name="connsiteY751" fmla="*/ 968356 h 2044133"/>
              <a:gd name="connsiteX752" fmla="*/ 1132160 w 1910317"/>
              <a:gd name="connsiteY752" fmla="*/ 999879 h 2044133"/>
              <a:gd name="connsiteX753" fmla="*/ 1100637 w 1910317"/>
              <a:gd name="connsiteY753" fmla="*/ 968356 h 2044133"/>
              <a:gd name="connsiteX754" fmla="*/ 1132160 w 1910317"/>
              <a:gd name="connsiteY754" fmla="*/ 936835 h 2044133"/>
              <a:gd name="connsiteX755" fmla="*/ 1013394 w 1910317"/>
              <a:gd name="connsiteY755" fmla="*/ 936835 h 2044133"/>
              <a:gd name="connsiteX756" fmla="*/ 1044916 w 1910317"/>
              <a:gd name="connsiteY756" fmla="*/ 968356 h 2044133"/>
              <a:gd name="connsiteX757" fmla="*/ 1013394 w 1910317"/>
              <a:gd name="connsiteY757" fmla="*/ 999879 h 2044133"/>
              <a:gd name="connsiteX758" fmla="*/ 981871 w 1910317"/>
              <a:gd name="connsiteY758" fmla="*/ 968356 h 2044133"/>
              <a:gd name="connsiteX759" fmla="*/ 1013394 w 1910317"/>
              <a:gd name="connsiteY759" fmla="*/ 936835 h 2044133"/>
              <a:gd name="connsiteX760" fmla="*/ 896923 w 1910317"/>
              <a:gd name="connsiteY760" fmla="*/ 936835 h 2044133"/>
              <a:gd name="connsiteX761" fmla="*/ 928446 w 1910317"/>
              <a:gd name="connsiteY761" fmla="*/ 968356 h 2044133"/>
              <a:gd name="connsiteX762" fmla="*/ 896923 w 1910317"/>
              <a:gd name="connsiteY762" fmla="*/ 999879 h 2044133"/>
              <a:gd name="connsiteX763" fmla="*/ 865400 w 1910317"/>
              <a:gd name="connsiteY763" fmla="*/ 968356 h 2044133"/>
              <a:gd name="connsiteX764" fmla="*/ 896923 w 1910317"/>
              <a:gd name="connsiteY764" fmla="*/ 936835 h 2044133"/>
              <a:gd name="connsiteX765" fmla="*/ 778157 w 1910317"/>
              <a:gd name="connsiteY765" fmla="*/ 936835 h 2044133"/>
              <a:gd name="connsiteX766" fmla="*/ 809680 w 1910317"/>
              <a:gd name="connsiteY766" fmla="*/ 968356 h 2044133"/>
              <a:gd name="connsiteX767" fmla="*/ 778157 w 1910317"/>
              <a:gd name="connsiteY767" fmla="*/ 999879 h 2044133"/>
              <a:gd name="connsiteX768" fmla="*/ 746634 w 1910317"/>
              <a:gd name="connsiteY768" fmla="*/ 968356 h 2044133"/>
              <a:gd name="connsiteX769" fmla="*/ 778157 w 1910317"/>
              <a:gd name="connsiteY769" fmla="*/ 936835 h 2044133"/>
              <a:gd name="connsiteX770" fmla="*/ 645773 w 1910317"/>
              <a:gd name="connsiteY770" fmla="*/ 936835 h 2044133"/>
              <a:gd name="connsiteX771" fmla="*/ 677296 w 1910317"/>
              <a:gd name="connsiteY771" fmla="*/ 968356 h 2044133"/>
              <a:gd name="connsiteX772" fmla="*/ 645773 w 1910317"/>
              <a:gd name="connsiteY772" fmla="*/ 999879 h 2044133"/>
              <a:gd name="connsiteX773" fmla="*/ 614250 w 1910317"/>
              <a:gd name="connsiteY773" fmla="*/ 968356 h 2044133"/>
              <a:gd name="connsiteX774" fmla="*/ 645773 w 1910317"/>
              <a:gd name="connsiteY774" fmla="*/ 936835 h 2044133"/>
              <a:gd name="connsiteX775" fmla="*/ 527007 w 1910317"/>
              <a:gd name="connsiteY775" fmla="*/ 936835 h 2044133"/>
              <a:gd name="connsiteX776" fmla="*/ 558529 w 1910317"/>
              <a:gd name="connsiteY776" fmla="*/ 968356 h 2044133"/>
              <a:gd name="connsiteX777" fmla="*/ 527007 w 1910317"/>
              <a:gd name="connsiteY777" fmla="*/ 999879 h 2044133"/>
              <a:gd name="connsiteX778" fmla="*/ 495484 w 1910317"/>
              <a:gd name="connsiteY778" fmla="*/ 968356 h 2044133"/>
              <a:gd name="connsiteX779" fmla="*/ 527007 w 1910317"/>
              <a:gd name="connsiteY779" fmla="*/ 936835 h 2044133"/>
              <a:gd name="connsiteX780" fmla="*/ 401439 w 1910317"/>
              <a:gd name="connsiteY780" fmla="*/ 936835 h 2044133"/>
              <a:gd name="connsiteX781" fmla="*/ 432962 w 1910317"/>
              <a:gd name="connsiteY781" fmla="*/ 968356 h 2044133"/>
              <a:gd name="connsiteX782" fmla="*/ 401439 w 1910317"/>
              <a:gd name="connsiteY782" fmla="*/ 999879 h 2044133"/>
              <a:gd name="connsiteX783" fmla="*/ 369917 w 1910317"/>
              <a:gd name="connsiteY783" fmla="*/ 968356 h 2044133"/>
              <a:gd name="connsiteX784" fmla="*/ 401439 w 1910317"/>
              <a:gd name="connsiteY784" fmla="*/ 936835 h 2044133"/>
              <a:gd name="connsiteX785" fmla="*/ 282673 w 1910317"/>
              <a:gd name="connsiteY785" fmla="*/ 936835 h 2044133"/>
              <a:gd name="connsiteX786" fmla="*/ 314196 w 1910317"/>
              <a:gd name="connsiteY786" fmla="*/ 968356 h 2044133"/>
              <a:gd name="connsiteX787" fmla="*/ 282673 w 1910317"/>
              <a:gd name="connsiteY787" fmla="*/ 999879 h 2044133"/>
              <a:gd name="connsiteX788" fmla="*/ 251150 w 1910317"/>
              <a:gd name="connsiteY788" fmla="*/ 968356 h 2044133"/>
              <a:gd name="connsiteX789" fmla="*/ 282673 w 1910317"/>
              <a:gd name="connsiteY789" fmla="*/ 936835 h 2044133"/>
              <a:gd name="connsiteX790" fmla="*/ 150289 w 1910317"/>
              <a:gd name="connsiteY790" fmla="*/ 936835 h 2044133"/>
              <a:gd name="connsiteX791" fmla="*/ 181812 w 1910317"/>
              <a:gd name="connsiteY791" fmla="*/ 968356 h 2044133"/>
              <a:gd name="connsiteX792" fmla="*/ 150289 w 1910317"/>
              <a:gd name="connsiteY792" fmla="*/ 999879 h 2044133"/>
              <a:gd name="connsiteX793" fmla="*/ 118766 w 1910317"/>
              <a:gd name="connsiteY793" fmla="*/ 968356 h 2044133"/>
              <a:gd name="connsiteX794" fmla="*/ 150289 w 1910317"/>
              <a:gd name="connsiteY794" fmla="*/ 936835 h 2044133"/>
              <a:gd name="connsiteX795" fmla="*/ 31523 w 1910317"/>
              <a:gd name="connsiteY795" fmla="*/ 936835 h 2044133"/>
              <a:gd name="connsiteX796" fmla="*/ 63045 w 1910317"/>
              <a:gd name="connsiteY796" fmla="*/ 968356 h 2044133"/>
              <a:gd name="connsiteX797" fmla="*/ 31523 w 1910317"/>
              <a:gd name="connsiteY797" fmla="*/ 999879 h 2044133"/>
              <a:gd name="connsiteX798" fmla="*/ 0 w 1910317"/>
              <a:gd name="connsiteY798" fmla="*/ 968356 h 2044133"/>
              <a:gd name="connsiteX799" fmla="*/ 31523 w 1910317"/>
              <a:gd name="connsiteY799" fmla="*/ 936835 h 2044133"/>
              <a:gd name="connsiteX800" fmla="*/ 1878794 w 1910317"/>
              <a:gd name="connsiteY800" fmla="*/ 819731 h 2044133"/>
              <a:gd name="connsiteX801" fmla="*/ 1910317 w 1910317"/>
              <a:gd name="connsiteY801" fmla="*/ 851254 h 2044133"/>
              <a:gd name="connsiteX802" fmla="*/ 1878794 w 1910317"/>
              <a:gd name="connsiteY802" fmla="*/ 882775 h 2044133"/>
              <a:gd name="connsiteX803" fmla="*/ 1847272 w 1910317"/>
              <a:gd name="connsiteY803" fmla="*/ 851254 h 2044133"/>
              <a:gd name="connsiteX804" fmla="*/ 1878794 w 1910317"/>
              <a:gd name="connsiteY804" fmla="*/ 819731 h 2044133"/>
              <a:gd name="connsiteX805" fmla="*/ 1760028 w 1910317"/>
              <a:gd name="connsiteY805" fmla="*/ 819731 h 2044133"/>
              <a:gd name="connsiteX806" fmla="*/ 1791551 w 1910317"/>
              <a:gd name="connsiteY806" fmla="*/ 851254 h 2044133"/>
              <a:gd name="connsiteX807" fmla="*/ 1760028 w 1910317"/>
              <a:gd name="connsiteY807" fmla="*/ 882775 h 2044133"/>
              <a:gd name="connsiteX808" fmla="*/ 1728505 w 1910317"/>
              <a:gd name="connsiteY808" fmla="*/ 851254 h 2044133"/>
              <a:gd name="connsiteX809" fmla="*/ 1760028 w 1910317"/>
              <a:gd name="connsiteY809" fmla="*/ 819731 h 2044133"/>
              <a:gd name="connsiteX810" fmla="*/ 1627644 w 1910317"/>
              <a:gd name="connsiteY810" fmla="*/ 819731 h 2044133"/>
              <a:gd name="connsiteX811" fmla="*/ 1659167 w 1910317"/>
              <a:gd name="connsiteY811" fmla="*/ 851254 h 2044133"/>
              <a:gd name="connsiteX812" fmla="*/ 1627644 w 1910317"/>
              <a:gd name="connsiteY812" fmla="*/ 882775 h 2044133"/>
              <a:gd name="connsiteX813" fmla="*/ 1596121 w 1910317"/>
              <a:gd name="connsiteY813" fmla="*/ 851254 h 2044133"/>
              <a:gd name="connsiteX814" fmla="*/ 1627644 w 1910317"/>
              <a:gd name="connsiteY814" fmla="*/ 819731 h 2044133"/>
              <a:gd name="connsiteX815" fmla="*/ 1508878 w 1910317"/>
              <a:gd name="connsiteY815" fmla="*/ 819731 h 2044133"/>
              <a:gd name="connsiteX816" fmla="*/ 1540400 w 1910317"/>
              <a:gd name="connsiteY816" fmla="*/ 851254 h 2044133"/>
              <a:gd name="connsiteX817" fmla="*/ 1508878 w 1910317"/>
              <a:gd name="connsiteY817" fmla="*/ 882775 h 2044133"/>
              <a:gd name="connsiteX818" fmla="*/ 1477355 w 1910317"/>
              <a:gd name="connsiteY818" fmla="*/ 851254 h 2044133"/>
              <a:gd name="connsiteX819" fmla="*/ 1508878 w 1910317"/>
              <a:gd name="connsiteY819" fmla="*/ 819731 h 2044133"/>
              <a:gd name="connsiteX820" fmla="*/ 1383310 w 1910317"/>
              <a:gd name="connsiteY820" fmla="*/ 819731 h 2044133"/>
              <a:gd name="connsiteX821" fmla="*/ 1414833 w 1910317"/>
              <a:gd name="connsiteY821" fmla="*/ 851254 h 2044133"/>
              <a:gd name="connsiteX822" fmla="*/ 1383310 w 1910317"/>
              <a:gd name="connsiteY822" fmla="*/ 882775 h 2044133"/>
              <a:gd name="connsiteX823" fmla="*/ 1351788 w 1910317"/>
              <a:gd name="connsiteY823" fmla="*/ 851254 h 2044133"/>
              <a:gd name="connsiteX824" fmla="*/ 1383310 w 1910317"/>
              <a:gd name="connsiteY824" fmla="*/ 819731 h 2044133"/>
              <a:gd name="connsiteX825" fmla="*/ 1264544 w 1910317"/>
              <a:gd name="connsiteY825" fmla="*/ 819731 h 2044133"/>
              <a:gd name="connsiteX826" fmla="*/ 1296067 w 1910317"/>
              <a:gd name="connsiteY826" fmla="*/ 851254 h 2044133"/>
              <a:gd name="connsiteX827" fmla="*/ 1264544 w 1910317"/>
              <a:gd name="connsiteY827" fmla="*/ 882775 h 2044133"/>
              <a:gd name="connsiteX828" fmla="*/ 1233021 w 1910317"/>
              <a:gd name="connsiteY828" fmla="*/ 851254 h 2044133"/>
              <a:gd name="connsiteX829" fmla="*/ 1264544 w 1910317"/>
              <a:gd name="connsiteY829" fmla="*/ 819731 h 2044133"/>
              <a:gd name="connsiteX830" fmla="*/ 1132160 w 1910317"/>
              <a:gd name="connsiteY830" fmla="*/ 819731 h 2044133"/>
              <a:gd name="connsiteX831" fmla="*/ 1163683 w 1910317"/>
              <a:gd name="connsiteY831" fmla="*/ 851254 h 2044133"/>
              <a:gd name="connsiteX832" fmla="*/ 1132160 w 1910317"/>
              <a:gd name="connsiteY832" fmla="*/ 882775 h 2044133"/>
              <a:gd name="connsiteX833" fmla="*/ 1100637 w 1910317"/>
              <a:gd name="connsiteY833" fmla="*/ 851254 h 2044133"/>
              <a:gd name="connsiteX834" fmla="*/ 1132160 w 1910317"/>
              <a:gd name="connsiteY834" fmla="*/ 819731 h 2044133"/>
              <a:gd name="connsiteX835" fmla="*/ 1013394 w 1910317"/>
              <a:gd name="connsiteY835" fmla="*/ 819731 h 2044133"/>
              <a:gd name="connsiteX836" fmla="*/ 1044916 w 1910317"/>
              <a:gd name="connsiteY836" fmla="*/ 851254 h 2044133"/>
              <a:gd name="connsiteX837" fmla="*/ 1013394 w 1910317"/>
              <a:gd name="connsiteY837" fmla="*/ 882775 h 2044133"/>
              <a:gd name="connsiteX838" fmla="*/ 981871 w 1910317"/>
              <a:gd name="connsiteY838" fmla="*/ 851254 h 2044133"/>
              <a:gd name="connsiteX839" fmla="*/ 1013394 w 1910317"/>
              <a:gd name="connsiteY839" fmla="*/ 819731 h 2044133"/>
              <a:gd name="connsiteX840" fmla="*/ 896923 w 1910317"/>
              <a:gd name="connsiteY840" fmla="*/ 819731 h 2044133"/>
              <a:gd name="connsiteX841" fmla="*/ 928446 w 1910317"/>
              <a:gd name="connsiteY841" fmla="*/ 851254 h 2044133"/>
              <a:gd name="connsiteX842" fmla="*/ 896923 w 1910317"/>
              <a:gd name="connsiteY842" fmla="*/ 882775 h 2044133"/>
              <a:gd name="connsiteX843" fmla="*/ 865400 w 1910317"/>
              <a:gd name="connsiteY843" fmla="*/ 851254 h 2044133"/>
              <a:gd name="connsiteX844" fmla="*/ 896923 w 1910317"/>
              <a:gd name="connsiteY844" fmla="*/ 819731 h 2044133"/>
              <a:gd name="connsiteX845" fmla="*/ 778157 w 1910317"/>
              <a:gd name="connsiteY845" fmla="*/ 819731 h 2044133"/>
              <a:gd name="connsiteX846" fmla="*/ 809680 w 1910317"/>
              <a:gd name="connsiteY846" fmla="*/ 851254 h 2044133"/>
              <a:gd name="connsiteX847" fmla="*/ 778157 w 1910317"/>
              <a:gd name="connsiteY847" fmla="*/ 882775 h 2044133"/>
              <a:gd name="connsiteX848" fmla="*/ 746634 w 1910317"/>
              <a:gd name="connsiteY848" fmla="*/ 851254 h 2044133"/>
              <a:gd name="connsiteX849" fmla="*/ 778157 w 1910317"/>
              <a:gd name="connsiteY849" fmla="*/ 819731 h 2044133"/>
              <a:gd name="connsiteX850" fmla="*/ 645773 w 1910317"/>
              <a:gd name="connsiteY850" fmla="*/ 819731 h 2044133"/>
              <a:gd name="connsiteX851" fmla="*/ 677296 w 1910317"/>
              <a:gd name="connsiteY851" fmla="*/ 851254 h 2044133"/>
              <a:gd name="connsiteX852" fmla="*/ 645773 w 1910317"/>
              <a:gd name="connsiteY852" fmla="*/ 882775 h 2044133"/>
              <a:gd name="connsiteX853" fmla="*/ 614250 w 1910317"/>
              <a:gd name="connsiteY853" fmla="*/ 851254 h 2044133"/>
              <a:gd name="connsiteX854" fmla="*/ 645773 w 1910317"/>
              <a:gd name="connsiteY854" fmla="*/ 819731 h 2044133"/>
              <a:gd name="connsiteX855" fmla="*/ 527007 w 1910317"/>
              <a:gd name="connsiteY855" fmla="*/ 819731 h 2044133"/>
              <a:gd name="connsiteX856" fmla="*/ 558529 w 1910317"/>
              <a:gd name="connsiteY856" fmla="*/ 851254 h 2044133"/>
              <a:gd name="connsiteX857" fmla="*/ 527007 w 1910317"/>
              <a:gd name="connsiteY857" fmla="*/ 882775 h 2044133"/>
              <a:gd name="connsiteX858" fmla="*/ 495484 w 1910317"/>
              <a:gd name="connsiteY858" fmla="*/ 851254 h 2044133"/>
              <a:gd name="connsiteX859" fmla="*/ 527007 w 1910317"/>
              <a:gd name="connsiteY859" fmla="*/ 819731 h 2044133"/>
              <a:gd name="connsiteX860" fmla="*/ 401439 w 1910317"/>
              <a:gd name="connsiteY860" fmla="*/ 819731 h 2044133"/>
              <a:gd name="connsiteX861" fmla="*/ 432962 w 1910317"/>
              <a:gd name="connsiteY861" fmla="*/ 851254 h 2044133"/>
              <a:gd name="connsiteX862" fmla="*/ 401439 w 1910317"/>
              <a:gd name="connsiteY862" fmla="*/ 882775 h 2044133"/>
              <a:gd name="connsiteX863" fmla="*/ 369917 w 1910317"/>
              <a:gd name="connsiteY863" fmla="*/ 851254 h 2044133"/>
              <a:gd name="connsiteX864" fmla="*/ 401439 w 1910317"/>
              <a:gd name="connsiteY864" fmla="*/ 819731 h 2044133"/>
              <a:gd name="connsiteX865" fmla="*/ 282673 w 1910317"/>
              <a:gd name="connsiteY865" fmla="*/ 819731 h 2044133"/>
              <a:gd name="connsiteX866" fmla="*/ 314196 w 1910317"/>
              <a:gd name="connsiteY866" fmla="*/ 851254 h 2044133"/>
              <a:gd name="connsiteX867" fmla="*/ 282673 w 1910317"/>
              <a:gd name="connsiteY867" fmla="*/ 882775 h 2044133"/>
              <a:gd name="connsiteX868" fmla="*/ 251150 w 1910317"/>
              <a:gd name="connsiteY868" fmla="*/ 851254 h 2044133"/>
              <a:gd name="connsiteX869" fmla="*/ 282673 w 1910317"/>
              <a:gd name="connsiteY869" fmla="*/ 819731 h 2044133"/>
              <a:gd name="connsiteX870" fmla="*/ 150289 w 1910317"/>
              <a:gd name="connsiteY870" fmla="*/ 819731 h 2044133"/>
              <a:gd name="connsiteX871" fmla="*/ 181812 w 1910317"/>
              <a:gd name="connsiteY871" fmla="*/ 851254 h 2044133"/>
              <a:gd name="connsiteX872" fmla="*/ 150289 w 1910317"/>
              <a:gd name="connsiteY872" fmla="*/ 882775 h 2044133"/>
              <a:gd name="connsiteX873" fmla="*/ 118766 w 1910317"/>
              <a:gd name="connsiteY873" fmla="*/ 851254 h 2044133"/>
              <a:gd name="connsiteX874" fmla="*/ 150289 w 1910317"/>
              <a:gd name="connsiteY874" fmla="*/ 819731 h 2044133"/>
              <a:gd name="connsiteX875" fmla="*/ 31523 w 1910317"/>
              <a:gd name="connsiteY875" fmla="*/ 819731 h 2044133"/>
              <a:gd name="connsiteX876" fmla="*/ 63045 w 1910317"/>
              <a:gd name="connsiteY876" fmla="*/ 851254 h 2044133"/>
              <a:gd name="connsiteX877" fmla="*/ 31523 w 1910317"/>
              <a:gd name="connsiteY877" fmla="*/ 882775 h 2044133"/>
              <a:gd name="connsiteX878" fmla="*/ 0 w 1910317"/>
              <a:gd name="connsiteY878" fmla="*/ 851254 h 2044133"/>
              <a:gd name="connsiteX879" fmla="*/ 31523 w 1910317"/>
              <a:gd name="connsiteY879" fmla="*/ 819731 h 2044133"/>
              <a:gd name="connsiteX880" fmla="*/ 1878794 w 1910317"/>
              <a:gd name="connsiteY880" fmla="*/ 702627 h 2044133"/>
              <a:gd name="connsiteX881" fmla="*/ 1910317 w 1910317"/>
              <a:gd name="connsiteY881" fmla="*/ 734149 h 2044133"/>
              <a:gd name="connsiteX882" fmla="*/ 1878794 w 1910317"/>
              <a:gd name="connsiteY882" fmla="*/ 765671 h 2044133"/>
              <a:gd name="connsiteX883" fmla="*/ 1847272 w 1910317"/>
              <a:gd name="connsiteY883" fmla="*/ 734149 h 2044133"/>
              <a:gd name="connsiteX884" fmla="*/ 1878794 w 1910317"/>
              <a:gd name="connsiteY884" fmla="*/ 702627 h 2044133"/>
              <a:gd name="connsiteX885" fmla="*/ 1760028 w 1910317"/>
              <a:gd name="connsiteY885" fmla="*/ 702627 h 2044133"/>
              <a:gd name="connsiteX886" fmla="*/ 1791551 w 1910317"/>
              <a:gd name="connsiteY886" fmla="*/ 734149 h 2044133"/>
              <a:gd name="connsiteX887" fmla="*/ 1760028 w 1910317"/>
              <a:gd name="connsiteY887" fmla="*/ 765671 h 2044133"/>
              <a:gd name="connsiteX888" fmla="*/ 1728505 w 1910317"/>
              <a:gd name="connsiteY888" fmla="*/ 734149 h 2044133"/>
              <a:gd name="connsiteX889" fmla="*/ 1760028 w 1910317"/>
              <a:gd name="connsiteY889" fmla="*/ 702627 h 2044133"/>
              <a:gd name="connsiteX890" fmla="*/ 1627644 w 1910317"/>
              <a:gd name="connsiteY890" fmla="*/ 702627 h 2044133"/>
              <a:gd name="connsiteX891" fmla="*/ 1659167 w 1910317"/>
              <a:gd name="connsiteY891" fmla="*/ 734149 h 2044133"/>
              <a:gd name="connsiteX892" fmla="*/ 1627644 w 1910317"/>
              <a:gd name="connsiteY892" fmla="*/ 765671 h 2044133"/>
              <a:gd name="connsiteX893" fmla="*/ 1596121 w 1910317"/>
              <a:gd name="connsiteY893" fmla="*/ 734149 h 2044133"/>
              <a:gd name="connsiteX894" fmla="*/ 1627644 w 1910317"/>
              <a:gd name="connsiteY894" fmla="*/ 702627 h 2044133"/>
              <a:gd name="connsiteX895" fmla="*/ 1508878 w 1910317"/>
              <a:gd name="connsiteY895" fmla="*/ 702627 h 2044133"/>
              <a:gd name="connsiteX896" fmla="*/ 1540400 w 1910317"/>
              <a:gd name="connsiteY896" fmla="*/ 734149 h 2044133"/>
              <a:gd name="connsiteX897" fmla="*/ 1508878 w 1910317"/>
              <a:gd name="connsiteY897" fmla="*/ 765671 h 2044133"/>
              <a:gd name="connsiteX898" fmla="*/ 1477355 w 1910317"/>
              <a:gd name="connsiteY898" fmla="*/ 734149 h 2044133"/>
              <a:gd name="connsiteX899" fmla="*/ 1508878 w 1910317"/>
              <a:gd name="connsiteY899" fmla="*/ 702627 h 2044133"/>
              <a:gd name="connsiteX900" fmla="*/ 1383310 w 1910317"/>
              <a:gd name="connsiteY900" fmla="*/ 702627 h 2044133"/>
              <a:gd name="connsiteX901" fmla="*/ 1414833 w 1910317"/>
              <a:gd name="connsiteY901" fmla="*/ 734149 h 2044133"/>
              <a:gd name="connsiteX902" fmla="*/ 1383310 w 1910317"/>
              <a:gd name="connsiteY902" fmla="*/ 765671 h 2044133"/>
              <a:gd name="connsiteX903" fmla="*/ 1351788 w 1910317"/>
              <a:gd name="connsiteY903" fmla="*/ 734149 h 2044133"/>
              <a:gd name="connsiteX904" fmla="*/ 1383310 w 1910317"/>
              <a:gd name="connsiteY904" fmla="*/ 702627 h 2044133"/>
              <a:gd name="connsiteX905" fmla="*/ 1264544 w 1910317"/>
              <a:gd name="connsiteY905" fmla="*/ 702627 h 2044133"/>
              <a:gd name="connsiteX906" fmla="*/ 1296067 w 1910317"/>
              <a:gd name="connsiteY906" fmla="*/ 734149 h 2044133"/>
              <a:gd name="connsiteX907" fmla="*/ 1264544 w 1910317"/>
              <a:gd name="connsiteY907" fmla="*/ 765671 h 2044133"/>
              <a:gd name="connsiteX908" fmla="*/ 1233021 w 1910317"/>
              <a:gd name="connsiteY908" fmla="*/ 734149 h 2044133"/>
              <a:gd name="connsiteX909" fmla="*/ 1264544 w 1910317"/>
              <a:gd name="connsiteY909" fmla="*/ 702627 h 2044133"/>
              <a:gd name="connsiteX910" fmla="*/ 1132160 w 1910317"/>
              <a:gd name="connsiteY910" fmla="*/ 702627 h 2044133"/>
              <a:gd name="connsiteX911" fmla="*/ 1163683 w 1910317"/>
              <a:gd name="connsiteY911" fmla="*/ 734149 h 2044133"/>
              <a:gd name="connsiteX912" fmla="*/ 1132160 w 1910317"/>
              <a:gd name="connsiteY912" fmla="*/ 765671 h 2044133"/>
              <a:gd name="connsiteX913" fmla="*/ 1100637 w 1910317"/>
              <a:gd name="connsiteY913" fmla="*/ 734149 h 2044133"/>
              <a:gd name="connsiteX914" fmla="*/ 1132160 w 1910317"/>
              <a:gd name="connsiteY914" fmla="*/ 702627 h 2044133"/>
              <a:gd name="connsiteX915" fmla="*/ 1013394 w 1910317"/>
              <a:gd name="connsiteY915" fmla="*/ 702627 h 2044133"/>
              <a:gd name="connsiteX916" fmla="*/ 1044916 w 1910317"/>
              <a:gd name="connsiteY916" fmla="*/ 734149 h 2044133"/>
              <a:gd name="connsiteX917" fmla="*/ 1013394 w 1910317"/>
              <a:gd name="connsiteY917" fmla="*/ 765671 h 2044133"/>
              <a:gd name="connsiteX918" fmla="*/ 981871 w 1910317"/>
              <a:gd name="connsiteY918" fmla="*/ 734149 h 2044133"/>
              <a:gd name="connsiteX919" fmla="*/ 1013394 w 1910317"/>
              <a:gd name="connsiteY919" fmla="*/ 702627 h 2044133"/>
              <a:gd name="connsiteX920" fmla="*/ 896923 w 1910317"/>
              <a:gd name="connsiteY920" fmla="*/ 702627 h 2044133"/>
              <a:gd name="connsiteX921" fmla="*/ 928446 w 1910317"/>
              <a:gd name="connsiteY921" fmla="*/ 734149 h 2044133"/>
              <a:gd name="connsiteX922" fmla="*/ 896923 w 1910317"/>
              <a:gd name="connsiteY922" fmla="*/ 765671 h 2044133"/>
              <a:gd name="connsiteX923" fmla="*/ 865400 w 1910317"/>
              <a:gd name="connsiteY923" fmla="*/ 734149 h 2044133"/>
              <a:gd name="connsiteX924" fmla="*/ 896923 w 1910317"/>
              <a:gd name="connsiteY924" fmla="*/ 702627 h 2044133"/>
              <a:gd name="connsiteX925" fmla="*/ 778157 w 1910317"/>
              <a:gd name="connsiteY925" fmla="*/ 702627 h 2044133"/>
              <a:gd name="connsiteX926" fmla="*/ 809680 w 1910317"/>
              <a:gd name="connsiteY926" fmla="*/ 734149 h 2044133"/>
              <a:gd name="connsiteX927" fmla="*/ 778157 w 1910317"/>
              <a:gd name="connsiteY927" fmla="*/ 765671 h 2044133"/>
              <a:gd name="connsiteX928" fmla="*/ 746634 w 1910317"/>
              <a:gd name="connsiteY928" fmla="*/ 734149 h 2044133"/>
              <a:gd name="connsiteX929" fmla="*/ 778157 w 1910317"/>
              <a:gd name="connsiteY929" fmla="*/ 702627 h 2044133"/>
              <a:gd name="connsiteX930" fmla="*/ 645773 w 1910317"/>
              <a:gd name="connsiteY930" fmla="*/ 702627 h 2044133"/>
              <a:gd name="connsiteX931" fmla="*/ 677296 w 1910317"/>
              <a:gd name="connsiteY931" fmla="*/ 734149 h 2044133"/>
              <a:gd name="connsiteX932" fmla="*/ 645773 w 1910317"/>
              <a:gd name="connsiteY932" fmla="*/ 765671 h 2044133"/>
              <a:gd name="connsiteX933" fmla="*/ 614250 w 1910317"/>
              <a:gd name="connsiteY933" fmla="*/ 734149 h 2044133"/>
              <a:gd name="connsiteX934" fmla="*/ 645773 w 1910317"/>
              <a:gd name="connsiteY934" fmla="*/ 702627 h 2044133"/>
              <a:gd name="connsiteX935" fmla="*/ 527007 w 1910317"/>
              <a:gd name="connsiteY935" fmla="*/ 702627 h 2044133"/>
              <a:gd name="connsiteX936" fmla="*/ 558529 w 1910317"/>
              <a:gd name="connsiteY936" fmla="*/ 734149 h 2044133"/>
              <a:gd name="connsiteX937" fmla="*/ 527007 w 1910317"/>
              <a:gd name="connsiteY937" fmla="*/ 765671 h 2044133"/>
              <a:gd name="connsiteX938" fmla="*/ 495484 w 1910317"/>
              <a:gd name="connsiteY938" fmla="*/ 734149 h 2044133"/>
              <a:gd name="connsiteX939" fmla="*/ 527007 w 1910317"/>
              <a:gd name="connsiteY939" fmla="*/ 702627 h 2044133"/>
              <a:gd name="connsiteX940" fmla="*/ 401439 w 1910317"/>
              <a:gd name="connsiteY940" fmla="*/ 702627 h 2044133"/>
              <a:gd name="connsiteX941" fmla="*/ 432962 w 1910317"/>
              <a:gd name="connsiteY941" fmla="*/ 734149 h 2044133"/>
              <a:gd name="connsiteX942" fmla="*/ 401439 w 1910317"/>
              <a:gd name="connsiteY942" fmla="*/ 765671 h 2044133"/>
              <a:gd name="connsiteX943" fmla="*/ 369917 w 1910317"/>
              <a:gd name="connsiteY943" fmla="*/ 734149 h 2044133"/>
              <a:gd name="connsiteX944" fmla="*/ 401439 w 1910317"/>
              <a:gd name="connsiteY944" fmla="*/ 702627 h 2044133"/>
              <a:gd name="connsiteX945" fmla="*/ 282673 w 1910317"/>
              <a:gd name="connsiteY945" fmla="*/ 702627 h 2044133"/>
              <a:gd name="connsiteX946" fmla="*/ 314196 w 1910317"/>
              <a:gd name="connsiteY946" fmla="*/ 734149 h 2044133"/>
              <a:gd name="connsiteX947" fmla="*/ 282673 w 1910317"/>
              <a:gd name="connsiteY947" fmla="*/ 765671 h 2044133"/>
              <a:gd name="connsiteX948" fmla="*/ 251150 w 1910317"/>
              <a:gd name="connsiteY948" fmla="*/ 734149 h 2044133"/>
              <a:gd name="connsiteX949" fmla="*/ 282673 w 1910317"/>
              <a:gd name="connsiteY949" fmla="*/ 702627 h 2044133"/>
              <a:gd name="connsiteX950" fmla="*/ 150289 w 1910317"/>
              <a:gd name="connsiteY950" fmla="*/ 702627 h 2044133"/>
              <a:gd name="connsiteX951" fmla="*/ 181812 w 1910317"/>
              <a:gd name="connsiteY951" fmla="*/ 734149 h 2044133"/>
              <a:gd name="connsiteX952" fmla="*/ 150289 w 1910317"/>
              <a:gd name="connsiteY952" fmla="*/ 765671 h 2044133"/>
              <a:gd name="connsiteX953" fmla="*/ 118766 w 1910317"/>
              <a:gd name="connsiteY953" fmla="*/ 734149 h 2044133"/>
              <a:gd name="connsiteX954" fmla="*/ 150289 w 1910317"/>
              <a:gd name="connsiteY954" fmla="*/ 702627 h 2044133"/>
              <a:gd name="connsiteX955" fmla="*/ 31523 w 1910317"/>
              <a:gd name="connsiteY955" fmla="*/ 702627 h 2044133"/>
              <a:gd name="connsiteX956" fmla="*/ 63045 w 1910317"/>
              <a:gd name="connsiteY956" fmla="*/ 734149 h 2044133"/>
              <a:gd name="connsiteX957" fmla="*/ 31523 w 1910317"/>
              <a:gd name="connsiteY957" fmla="*/ 765671 h 2044133"/>
              <a:gd name="connsiteX958" fmla="*/ 0 w 1910317"/>
              <a:gd name="connsiteY958" fmla="*/ 734149 h 2044133"/>
              <a:gd name="connsiteX959" fmla="*/ 31523 w 1910317"/>
              <a:gd name="connsiteY959" fmla="*/ 702627 h 2044133"/>
              <a:gd name="connsiteX960" fmla="*/ 1878794 w 1910317"/>
              <a:gd name="connsiteY960" fmla="*/ 585522 h 2044133"/>
              <a:gd name="connsiteX961" fmla="*/ 1910317 w 1910317"/>
              <a:gd name="connsiteY961" fmla="*/ 617045 h 2044133"/>
              <a:gd name="connsiteX962" fmla="*/ 1878794 w 1910317"/>
              <a:gd name="connsiteY962" fmla="*/ 648567 h 2044133"/>
              <a:gd name="connsiteX963" fmla="*/ 1847272 w 1910317"/>
              <a:gd name="connsiteY963" fmla="*/ 617045 h 2044133"/>
              <a:gd name="connsiteX964" fmla="*/ 1878794 w 1910317"/>
              <a:gd name="connsiteY964" fmla="*/ 585522 h 2044133"/>
              <a:gd name="connsiteX965" fmla="*/ 1760028 w 1910317"/>
              <a:gd name="connsiteY965" fmla="*/ 585522 h 2044133"/>
              <a:gd name="connsiteX966" fmla="*/ 1791551 w 1910317"/>
              <a:gd name="connsiteY966" fmla="*/ 617045 h 2044133"/>
              <a:gd name="connsiteX967" fmla="*/ 1760028 w 1910317"/>
              <a:gd name="connsiteY967" fmla="*/ 648567 h 2044133"/>
              <a:gd name="connsiteX968" fmla="*/ 1728505 w 1910317"/>
              <a:gd name="connsiteY968" fmla="*/ 617045 h 2044133"/>
              <a:gd name="connsiteX969" fmla="*/ 1760028 w 1910317"/>
              <a:gd name="connsiteY969" fmla="*/ 585522 h 2044133"/>
              <a:gd name="connsiteX970" fmla="*/ 1627644 w 1910317"/>
              <a:gd name="connsiteY970" fmla="*/ 585522 h 2044133"/>
              <a:gd name="connsiteX971" fmla="*/ 1659167 w 1910317"/>
              <a:gd name="connsiteY971" fmla="*/ 617045 h 2044133"/>
              <a:gd name="connsiteX972" fmla="*/ 1627644 w 1910317"/>
              <a:gd name="connsiteY972" fmla="*/ 648567 h 2044133"/>
              <a:gd name="connsiteX973" fmla="*/ 1596121 w 1910317"/>
              <a:gd name="connsiteY973" fmla="*/ 617045 h 2044133"/>
              <a:gd name="connsiteX974" fmla="*/ 1627644 w 1910317"/>
              <a:gd name="connsiteY974" fmla="*/ 585522 h 2044133"/>
              <a:gd name="connsiteX975" fmla="*/ 1508878 w 1910317"/>
              <a:gd name="connsiteY975" fmla="*/ 585522 h 2044133"/>
              <a:gd name="connsiteX976" fmla="*/ 1540400 w 1910317"/>
              <a:gd name="connsiteY976" fmla="*/ 617045 h 2044133"/>
              <a:gd name="connsiteX977" fmla="*/ 1508878 w 1910317"/>
              <a:gd name="connsiteY977" fmla="*/ 648567 h 2044133"/>
              <a:gd name="connsiteX978" fmla="*/ 1477355 w 1910317"/>
              <a:gd name="connsiteY978" fmla="*/ 617045 h 2044133"/>
              <a:gd name="connsiteX979" fmla="*/ 1508878 w 1910317"/>
              <a:gd name="connsiteY979" fmla="*/ 585522 h 2044133"/>
              <a:gd name="connsiteX980" fmla="*/ 1383310 w 1910317"/>
              <a:gd name="connsiteY980" fmla="*/ 585522 h 2044133"/>
              <a:gd name="connsiteX981" fmla="*/ 1414833 w 1910317"/>
              <a:gd name="connsiteY981" fmla="*/ 617045 h 2044133"/>
              <a:gd name="connsiteX982" fmla="*/ 1383310 w 1910317"/>
              <a:gd name="connsiteY982" fmla="*/ 648567 h 2044133"/>
              <a:gd name="connsiteX983" fmla="*/ 1351788 w 1910317"/>
              <a:gd name="connsiteY983" fmla="*/ 617045 h 2044133"/>
              <a:gd name="connsiteX984" fmla="*/ 1383310 w 1910317"/>
              <a:gd name="connsiteY984" fmla="*/ 585522 h 2044133"/>
              <a:gd name="connsiteX985" fmla="*/ 1264544 w 1910317"/>
              <a:gd name="connsiteY985" fmla="*/ 585522 h 2044133"/>
              <a:gd name="connsiteX986" fmla="*/ 1296067 w 1910317"/>
              <a:gd name="connsiteY986" fmla="*/ 617045 h 2044133"/>
              <a:gd name="connsiteX987" fmla="*/ 1264544 w 1910317"/>
              <a:gd name="connsiteY987" fmla="*/ 648567 h 2044133"/>
              <a:gd name="connsiteX988" fmla="*/ 1233021 w 1910317"/>
              <a:gd name="connsiteY988" fmla="*/ 617045 h 2044133"/>
              <a:gd name="connsiteX989" fmla="*/ 1264544 w 1910317"/>
              <a:gd name="connsiteY989" fmla="*/ 585522 h 2044133"/>
              <a:gd name="connsiteX990" fmla="*/ 1132160 w 1910317"/>
              <a:gd name="connsiteY990" fmla="*/ 585522 h 2044133"/>
              <a:gd name="connsiteX991" fmla="*/ 1163683 w 1910317"/>
              <a:gd name="connsiteY991" fmla="*/ 617045 h 2044133"/>
              <a:gd name="connsiteX992" fmla="*/ 1132160 w 1910317"/>
              <a:gd name="connsiteY992" fmla="*/ 648567 h 2044133"/>
              <a:gd name="connsiteX993" fmla="*/ 1100637 w 1910317"/>
              <a:gd name="connsiteY993" fmla="*/ 617045 h 2044133"/>
              <a:gd name="connsiteX994" fmla="*/ 1132160 w 1910317"/>
              <a:gd name="connsiteY994" fmla="*/ 585522 h 2044133"/>
              <a:gd name="connsiteX995" fmla="*/ 1013394 w 1910317"/>
              <a:gd name="connsiteY995" fmla="*/ 585522 h 2044133"/>
              <a:gd name="connsiteX996" fmla="*/ 1044916 w 1910317"/>
              <a:gd name="connsiteY996" fmla="*/ 617045 h 2044133"/>
              <a:gd name="connsiteX997" fmla="*/ 1013394 w 1910317"/>
              <a:gd name="connsiteY997" fmla="*/ 648567 h 2044133"/>
              <a:gd name="connsiteX998" fmla="*/ 981871 w 1910317"/>
              <a:gd name="connsiteY998" fmla="*/ 617045 h 2044133"/>
              <a:gd name="connsiteX999" fmla="*/ 1013394 w 1910317"/>
              <a:gd name="connsiteY999" fmla="*/ 585522 h 2044133"/>
              <a:gd name="connsiteX1000" fmla="*/ 896923 w 1910317"/>
              <a:gd name="connsiteY1000" fmla="*/ 585522 h 2044133"/>
              <a:gd name="connsiteX1001" fmla="*/ 928446 w 1910317"/>
              <a:gd name="connsiteY1001" fmla="*/ 617045 h 2044133"/>
              <a:gd name="connsiteX1002" fmla="*/ 896923 w 1910317"/>
              <a:gd name="connsiteY1002" fmla="*/ 648567 h 2044133"/>
              <a:gd name="connsiteX1003" fmla="*/ 865400 w 1910317"/>
              <a:gd name="connsiteY1003" fmla="*/ 617045 h 2044133"/>
              <a:gd name="connsiteX1004" fmla="*/ 896923 w 1910317"/>
              <a:gd name="connsiteY1004" fmla="*/ 585522 h 2044133"/>
              <a:gd name="connsiteX1005" fmla="*/ 778157 w 1910317"/>
              <a:gd name="connsiteY1005" fmla="*/ 585522 h 2044133"/>
              <a:gd name="connsiteX1006" fmla="*/ 809680 w 1910317"/>
              <a:gd name="connsiteY1006" fmla="*/ 617045 h 2044133"/>
              <a:gd name="connsiteX1007" fmla="*/ 778157 w 1910317"/>
              <a:gd name="connsiteY1007" fmla="*/ 648567 h 2044133"/>
              <a:gd name="connsiteX1008" fmla="*/ 746634 w 1910317"/>
              <a:gd name="connsiteY1008" fmla="*/ 617045 h 2044133"/>
              <a:gd name="connsiteX1009" fmla="*/ 778157 w 1910317"/>
              <a:gd name="connsiteY1009" fmla="*/ 585522 h 2044133"/>
              <a:gd name="connsiteX1010" fmla="*/ 645773 w 1910317"/>
              <a:gd name="connsiteY1010" fmla="*/ 585522 h 2044133"/>
              <a:gd name="connsiteX1011" fmla="*/ 677296 w 1910317"/>
              <a:gd name="connsiteY1011" fmla="*/ 617045 h 2044133"/>
              <a:gd name="connsiteX1012" fmla="*/ 645773 w 1910317"/>
              <a:gd name="connsiteY1012" fmla="*/ 648567 h 2044133"/>
              <a:gd name="connsiteX1013" fmla="*/ 614250 w 1910317"/>
              <a:gd name="connsiteY1013" fmla="*/ 617045 h 2044133"/>
              <a:gd name="connsiteX1014" fmla="*/ 645773 w 1910317"/>
              <a:gd name="connsiteY1014" fmla="*/ 585522 h 2044133"/>
              <a:gd name="connsiteX1015" fmla="*/ 527007 w 1910317"/>
              <a:gd name="connsiteY1015" fmla="*/ 585522 h 2044133"/>
              <a:gd name="connsiteX1016" fmla="*/ 558529 w 1910317"/>
              <a:gd name="connsiteY1016" fmla="*/ 617045 h 2044133"/>
              <a:gd name="connsiteX1017" fmla="*/ 527007 w 1910317"/>
              <a:gd name="connsiteY1017" fmla="*/ 648567 h 2044133"/>
              <a:gd name="connsiteX1018" fmla="*/ 495484 w 1910317"/>
              <a:gd name="connsiteY1018" fmla="*/ 617045 h 2044133"/>
              <a:gd name="connsiteX1019" fmla="*/ 527007 w 1910317"/>
              <a:gd name="connsiteY1019" fmla="*/ 585522 h 2044133"/>
              <a:gd name="connsiteX1020" fmla="*/ 401439 w 1910317"/>
              <a:gd name="connsiteY1020" fmla="*/ 585522 h 2044133"/>
              <a:gd name="connsiteX1021" fmla="*/ 432962 w 1910317"/>
              <a:gd name="connsiteY1021" fmla="*/ 617045 h 2044133"/>
              <a:gd name="connsiteX1022" fmla="*/ 401439 w 1910317"/>
              <a:gd name="connsiteY1022" fmla="*/ 648567 h 2044133"/>
              <a:gd name="connsiteX1023" fmla="*/ 369917 w 1910317"/>
              <a:gd name="connsiteY1023" fmla="*/ 617045 h 2044133"/>
              <a:gd name="connsiteX1024" fmla="*/ 401439 w 1910317"/>
              <a:gd name="connsiteY1024" fmla="*/ 585522 h 2044133"/>
              <a:gd name="connsiteX1025" fmla="*/ 282673 w 1910317"/>
              <a:gd name="connsiteY1025" fmla="*/ 585522 h 2044133"/>
              <a:gd name="connsiteX1026" fmla="*/ 314196 w 1910317"/>
              <a:gd name="connsiteY1026" fmla="*/ 617045 h 2044133"/>
              <a:gd name="connsiteX1027" fmla="*/ 282673 w 1910317"/>
              <a:gd name="connsiteY1027" fmla="*/ 648567 h 2044133"/>
              <a:gd name="connsiteX1028" fmla="*/ 251150 w 1910317"/>
              <a:gd name="connsiteY1028" fmla="*/ 617045 h 2044133"/>
              <a:gd name="connsiteX1029" fmla="*/ 282673 w 1910317"/>
              <a:gd name="connsiteY1029" fmla="*/ 585522 h 2044133"/>
              <a:gd name="connsiteX1030" fmla="*/ 150289 w 1910317"/>
              <a:gd name="connsiteY1030" fmla="*/ 585522 h 2044133"/>
              <a:gd name="connsiteX1031" fmla="*/ 181812 w 1910317"/>
              <a:gd name="connsiteY1031" fmla="*/ 617045 h 2044133"/>
              <a:gd name="connsiteX1032" fmla="*/ 150289 w 1910317"/>
              <a:gd name="connsiteY1032" fmla="*/ 648567 h 2044133"/>
              <a:gd name="connsiteX1033" fmla="*/ 118766 w 1910317"/>
              <a:gd name="connsiteY1033" fmla="*/ 617045 h 2044133"/>
              <a:gd name="connsiteX1034" fmla="*/ 150289 w 1910317"/>
              <a:gd name="connsiteY1034" fmla="*/ 585522 h 2044133"/>
              <a:gd name="connsiteX1035" fmla="*/ 31523 w 1910317"/>
              <a:gd name="connsiteY1035" fmla="*/ 585522 h 2044133"/>
              <a:gd name="connsiteX1036" fmla="*/ 63045 w 1910317"/>
              <a:gd name="connsiteY1036" fmla="*/ 617045 h 2044133"/>
              <a:gd name="connsiteX1037" fmla="*/ 31523 w 1910317"/>
              <a:gd name="connsiteY1037" fmla="*/ 648567 h 2044133"/>
              <a:gd name="connsiteX1038" fmla="*/ 0 w 1910317"/>
              <a:gd name="connsiteY1038" fmla="*/ 617045 h 2044133"/>
              <a:gd name="connsiteX1039" fmla="*/ 31523 w 1910317"/>
              <a:gd name="connsiteY1039" fmla="*/ 585522 h 2044133"/>
              <a:gd name="connsiteX1040" fmla="*/ 1878794 w 1910317"/>
              <a:gd name="connsiteY1040" fmla="*/ 468417 h 2044133"/>
              <a:gd name="connsiteX1041" fmla="*/ 1910317 w 1910317"/>
              <a:gd name="connsiteY1041" fmla="*/ 499940 h 2044133"/>
              <a:gd name="connsiteX1042" fmla="*/ 1878794 w 1910317"/>
              <a:gd name="connsiteY1042" fmla="*/ 531463 h 2044133"/>
              <a:gd name="connsiteX1043" fmla="*/ 1847272 w 1910317"/>
              <a:gd name="connsiteY1043" fmla="*/ 499940 h 2044133"/>
              <a:gd name="connsiteX1044" fmla="*/ 1878794 w 1910317"/>
              <a:gd name="connsiteY1044" fmla="*/ 468417 h 2044133"/>
              <a:gd name="connsiteX1045" fmla="*/ 1760028 w 1910317"/>
              <a:gd name="connsiteY1045" fmla="*/ 468417 h 2044133"/>
              <a:gd name="connsiteX1046" fmla="*/ 1791551 w 1910317"/>
              <a:gd name="connsiteY1046" fmla="*/ 499940 h 2044133"/>
              <a:gd name="connsiteX1047" fmla="*/ 1760028 w 1910317"/>
              <a:gd name="connsiteY1047" fmla="*/ 531463 h 2044133"/>
              <a:gd name="connsiteX1048" fmla="*/ 1728505 w 1910317"/>
              <a:gd name="connsiteY1048" fmla="*/ 499940 h 2044133"/>
              <a:gd name="connsiteX1049" fmla="*/ 1760028 w 1910317"/>
              <a:gd name="connsiteY1049" fmla="*/ 468417 h 2044133"/>
              <a:gd name="connsiteX1050" fmla="*/ 1627644 w 1910317"/>
              <a:gd name="connsiteY1050" fmla="*/ 468417 h 2044133"/>
              <a:gd name="connsiteX1051" fmla="*/ 1659167 w 1910317"/>
              <a:gd name="connsiteY1051" fmla="*/ 499940 h 2044133"/>
              <a:gd name="connsiteX1052" fmla="*/ 1627644 w 1910317"/>
              <a:gd name="connsiteY1052" fmla="*/ 531463 h 2044133"/>
              <a:gd name="connsiteX1053" fmla="*/ 1596121 w 1910317"/>
              <a:gd name="connsiteY1053" fmla="*/ 499940 h 2044133"/>
              <a:gd name="connsiteX1054" fmla="*/ 1627644 w 1910317"/>
              <a:gd name="connsiteY1054" fmla="*/ 468417 h 2044133"/>
              <a:gd name="connsiteX1055" fmla="*/ 1508878 w 1910317"/>
              <a:gd name="connsiteY1055" fmla="*/ 468417 h 2044133"/>
              <a:gd name="connsiteX1056" fmla="*/ 1540400 w 1910317"/>
              <a:gd name="connsiteY1056" fmla="*/ 499940 h 2044133"/>
              <a:gd name="connsiteX1057" fmla="*/ 1508878 w 1910317"/>
              <a:gd name="connsiteY1057" fmla="*/ 531463 h 2044133"/>
              <a:gd name="connsiteX1058" fmla="*/ 1477355 w 1910317"/>
              <a:gd name="connsiteY1058" fmla="*/ 499940 h 2044133"/>
              <a:gd name="connsiteX1059" fmla="*/ 1508878 w 1910317"/>
              <a:gd name="connsiteY1059" fmla="*/ 468417 h 2044133"/>
              <a:gd name="connsiteX1060" fmla="*/ 1383310 w 1910317"/>
              <a:gd name="connsiteY1060" fmla="*/ 468417 h 2044133"/>
              <a:gd name="connsiteX1061" fmla="*/ 1414833 w 1910317"/>
              <a:gd name="connsiteY1061" fmla="*/ 499940 h 2044133"/>
              <a:gd name="connsiteX1062" fmla="*/ 1383310 w 1910317"/>
              <a:gd name="connsiteY1062" fmla="*/ 531463 h 2044133"/>
              <a:gd name="connsiteX1063" fmla="*/ 1351788 w 1910317"/>
              <a:gd name="connsiteY1063" fmla="*/ 499940 h 2044133"/>
              <a:gd name="connsiteX1064" fmla="*/ 1383310 w 1910317"/>
              <a:gd name="connsiteY1064" fmla="*/ 468417 h 2044133"/>
              <a:gd name="connsiteX1065" fmla="*/ 1264544 w 1910317"/>
              <a:gd name="connsiteY1065" fmla="*/ 468417 h 2044133"/>
              <a:gd name="connsiteX1066" fmla="*/ 1296067 w 1910317"/>
              <a:gd name="connsiteY1066" fmla="*/ 499940 h 2044133"/>
              <a:gd name="connsiteX1067" fmla="*/ 1264544 w 1910317"/>
              <a:gd name="connsiteY1067" fmla="*/ 531463 h 2044133"/>
              <a:gd name="connsiteX1068" fmla="*/ 1233021 w 1910317"/>
              <a:gd name="connsiteY1068" fmla="*/ 499940 h 2044133"/>
              <a:gd name="connsiteX1069" fmla="*/ 1264544 w 1910317"/>
              <a:gd name="connsiteY1069" fmla="*/ 468417 h 2044133"/>
              <a:gd name="connsiteX1070" fmla="*/ 1132160 w 1910317"/>
              <a:gd name="connsiteY1070" fmla="*/ 468417 h 2044133"/>
              <a:gd name="connsiteX1071" fmla="*/ 1163683 w 1910317"/>
              <a:gd name="connsiteY1071" fmla="*/ 499940 h 2044133"/>
              <a:gd name="connsiteX1072" fmla="*/ 1132160 w 1910317"/>
              <a:gd name="connsiteY1072" fmla="*/ 531463 h 2044133"/>
              <a:gd name="connsiteX1073" fmla="*/ 1100637 w 1910317"/>
              <a:gd name="connsiteY1073" fmla="*/ 499940 h 2044133"/>
              <a:gd name="connsiteX1074" fmla="*/ 1132160 w 1910317"/>
              <a:gd name="connsiteY1074" fmla="*/ 468417 h 2044133"/>
              <a:gd name="connsiteX1075" fmla="*/ 1013394 w 1910317"/>
              <a:gd name="connsiteY1075" fmla="*/ 468417 h 2044133"/>
              <a:gd name="connsiteX1076" fmla="*/ 1044916 w 1910317"/>
              <a:gd name="connsiteY1076" fmla="*/ 499940 h 2044133"/>
              <a:gd name="connsiteX1077" fmla="*/ 1013394 w 1910317"/>
              <a:gd name="connsiteY1077" fmla="*/ 531463 h 2044133"/>
              <a:gd name="connsiteX1078" fmla="*/ 981871 w 1910317"/>
              <a:gd name="connsiteY1078" fmla="*/ 499940 h 2044133"/>
              <a:gd name="connsiteX1079" fmla="*/ 1013394 w 1910317"/>
              <a:gd name="connsiteY1079" fmla="*/ 468417 h 2044133"/>
              <a:gd name="connsiteX1080" fmla="*/ 896923 w 1910317"/>
              <a:gd name="connsiteY1080" fmla="*/ 468417 h 2044133"/>
              <a:gd name="connsiteX1081" fmla="*/ 928446 w 1910317"/>
              <a:gd name="connsiteY1081" fmla="*/ 499940 h 2044133"/>
              <a:gd name="connsiteX1082" fmla="*/ 896923 w 1910317"/>
              <a:gd name="connsiteY1082" fmla="*/ 531463 h 2044133"/>
              <a:gd name="connsiteX1083" fmla="*/ 865400 w 1910317"/>
              <a:gd name="connsiteY1083" fmla="*/ 499940 h 2044133"/>
              <a:gd name="connsiteX1084" fmla="*/ 896923 w 1910317"/>
              <a:gd name="connsiteY1084" fmla="*/ 468417 h 2044133"/>
              <a:gd name="connsiteX1085" fmla="*/ 778157 w 1910317"/>
              <a:gd name="connsiteY1085" fmla="*/ 468417 h 2044133"/>
              <a:gd name="connsiteX1086" fmla="*/ 809680 w 1910317"/>
              <a:gd name="connsiteY1086" fmla="*/ 499940 h 2044133"/>
              <a:gd name="connsiteX1087" fmla="*/ 778157 w 1910317"/>
              <a:gd name="connsiteY1087" fmla="*/ 531463 h 2044133"/>
              <a:gd name="connsiteX1088" fmla="*/ 746634 w 1910317"/>
              <a:gd name="connsiteY1088" fmla="*/ 499940 h 2044133"/>
              <a:gd name="connsiteX1089" fmla="*/ 778157 w 1910317"/>
              <a:gd name="connsiteY1089" fmla="*/ 468417 h 2044133"/>
              <a:gd name="connsiteX1090" fmla="*/ 645773 w 1910317"/>
              <a:gd name="connsiteY1090" fmla="*/ 468417 h 2044133"/>
              <a:gd name="connsiteX1091" fmla="*/ 677296 w 1910317"/>
              <a:gd name="connsiteY1091" fmla="*/ 499940 h 2044133"/>
              <a:gd name="connsiteX1092" fmla="*/ 645773 w 1910317"/>
              <a:gd name="connsiteY1092" fmla="*/ 531463 h 2044133"/>
              <a:gd name="connsiteX1093" fmla="*/ 614250 w 1910317"/>
              <a:gd name="connsiteY1093" fmla="*/ 499940 h 2044133"/>
              <a:gd name="connsiteX1094" fmla="*/ 645773 w 1910317"/>
              <a:gd name="connsiteY1094" fmla="*/ 468417 h 2044133"/>
              <a:gd name="connsiteX1095" fmla="*/ 527007 w 1910317"/>
              <a:gd name="connsiteY1095" fmla="*/ 468417 h 2044133"/>
              <a:gd name="connsiteX1096" fmla="*/ 558529 w 1910317"/>
              <a:gd name="connsiteY1096" fmla="*/ 499940 h 2044133"/>
              <a:gd name="connsiteX1097" fmla="*/ 527007 w 1910317"/>
              <a:gd name="connsiteY1097" fmla="*/ 531463 h 2044133"/>
              <a:gd name="connsiteX1098" fmla="*/ 495484 w 1910317"/>
              <a:gd name="connsiteY1098" fmla="*/ 499940 h 2044133"/>
              <a:gd name="connsiteX1099" fmla="*/ 527007 w 1910317"/>
              <a:gd name="connsiteY1099" fmla="*/ 468417 h 2044133"/>
              <a:gd name="connsiteX1100" fmla="*/ 401439 w 1910317"/>
              <a:gd name="connsiteY1100" fmla="*/ 468417 h 2044133"/>
              <a:gd name="connsiteX1101" fmla="*/ 432962 w 1910317"/>
              <a:gd name="connsiteY1101" fmla="*/ 499940 h 2044133"/>
              <a:gd name="connsiteX1102" fmla="*/ 401439 w 1910317"/>
              <a:gd name="connsiteY1102" fmla="*/ 531463 h 2044133"/>
              <a:gd name="connsiteX1103" fmla="*/ 369917 w 1910317"/>
              <a:gd name="connsiteY1103" fmla="*/ 499940 h 2044133"/>
              <a:gd name="connsiteX1104" fmla="*/ 401439 w 1910317"/>
              <a:gd name="connsiteY1104" fmla="*/ 468417 h 2044133"/>
              <a:gd name="connsiteX1105" fmla="*/ 282673 w 1910317"/>
              <a:gd name="connsiteY1105" fmla="*/ 468417 h 2044133"/>
              <a:gd name="connsiteX1106" fmla="*/ 314196 w 1910317"/>
              <a:gd name="connsiteY1106" fmla="*/ 499940 h 2044133"/>
              <a:gd name="connsiteX1107" fmla="*/ 282673 w 1910317"/>
              <a:gd name="connsiteY1107" fmla="*/ 531463 h 2044133"/>
              <a:gd name="connsiteX1108" fmla="*/ 251150 w 1910317"/>
              <a:gd name="connsiteY1108" fmla="*/ 499940 h 2044133"/>
              <a:gd name="connsiteX1109" fmla="*/ 282673 w 1910317"/>
              <a:gd name="connsiteY1109" fmla="*/ 468417 h 2044133"/>
              <a:gd name="connsiteX1110" fmla="*/ 150289 w 1910317"/>
              <a:gd name="connsiteY1110" fmla="*/ 468417 h 2044133"/>
              <a:gd name="connsiteX1111" fmla="*/ 181812 w 1910317"/>
              <a:gd name="connsiteY1111" fmla="*/ 499940 h 2044133"/>
              <a:gd name="connsiteX1112" fmla="*/ 150289 w 1910317"/>
              <a:gd name="connsiteY1112" fmla="*/ 531463 h 2044133"/>
              <a:gd name="connsiteX1113" fmla="*/ 118766 w 1910317"/>
              <a:gd name="connsiteY1113" fmla="*/ 499940 h 2044133"/>
              <a:gd name="connsiteX1114" fmla="*/ 150289 w 1910317"/>
              <a:gd name="connsiteY1114" fmla="*/ 468417 h 2044133"/>
              <a:gd name="connsiteX1115" fmla="*/ 31523 w 1910317"/>
              <a:gd name="connsiteY1115" fmla="*/ 468417 h 2044133"/>
              <a:gd name="connsiteX1116" fmla="*/ 63045 w 1910317"/>
              <a:gd name="connsiteY1116" fmla="*/ 499940 h 2044133"/>
              <a:gd name="connsiteX1117" fmla="*/ 31523 w 1910317"/>
              <a:gd name="connsiteY1117" fmla="*/ 531463 h 2044133"/>
              <a:gd name="connsiteX1118" fmla="*/ 0 w 1910317"/>
              <a:gd name="connsiteY1118" fmla="*/ 499940 h 2044133"/>
              <a:gd name="connsiteX1119" fmla="*/ 31523 w 1910317"/>
              <a:gd name="connsiteY1119" fmla="*/ 468417 h 2044133"/>
              <a:gd name="connsiteX1120" fmla="*/ 1878794 w 1910317"/>
              <a:gd name="connsiteY1120" fmla="*/ 351314 h 2044133"/>
              <a:gd name="connsiteX1121" fmla="*/ 1910317 w 1910317"/>
              <a:gd name="connsiteY1121" fmla="*/ 382835 h 2044133"/>
              <a:gd name="connsiteX1122" fmla="*/ 1878794 w 1910317"/>
              <a:gd name="connsiteY1122" fmla="*/ 414358 h 2044133"/>
              <a:gd name="connsiteX1123" fmla="*/ 1847272 w 1910317"/>
              <a:gd name="connsiteY1123" fmla="*/ 382835 h 2044133"/>
              <a:gd name="connsiteX1124" fmla="*/ 1878794 w 1910317"/>
              <a:gd name="connsiteY1124" fmla="*/ 351314 h 2044133"/>
              <a:gd name="connsiteX1125" fmla="*/ 1760028 w 1910317"/>
              <a:gd name="connsiteY1125" fmla="*/ 351314 h 2044133"/>
              <a:gd name="connsiteX1126" fmla="*/ 1791551 w 1910317"/>
              <a:gd name="connsiteY1126" fmla="*/ 382835 h 2044133"/>
              <a:gd name="connsiteX1127" fmla="*/ 1760028 w 1910317"/>
              <a:gd name="connsiteY1127" fmla="*/ 414358 h 2044133"/>
              <a:gd name="connsiteX1128" fmla="*/ 1728505 w 1910317"/>
              <a:gd name="connsiteY1128" fmla="*/ 382835 h 2044133"/>
              <a:gd name="connsiteX1129" fmla="*/ 1760028 w 1910317"/>
              <a:gd name="connsiteY1129" fmla="*/ 351314 h 2044133"/>
              <a:gd name="connsiteX1130" fmla="*/ 1627644 w 1910317"/>
              <a:gd name="connsiteY1130" fmla="*/ 351314 h 2044133"/>
              <a:gd name="connsiteX1131" fmla="*/ 1659167 w 1910317"/>
              <a:gd name="connsiteY1131" fmla="*/ 382835 h 2044133"/>
              <a:gd name="connsiteX1132" fmla="*/ 1627644 w 1910317"/>
              <a:gd name="connsiteY1132" fmla="*/ 414358 h 2044133"/>
              <a:gd name="connsiteX1133" fmla="*/ 1596121 w 1910317"/>
              <a:gd name="connsiteY1133" fmla="*/ 382835 h 2044133"/>
              <a:gd name="connsiteX1134" fmla="*/ 1627644 w 1910317"/>
              <a:gd name="connsiteY1134" fmla="*/ 351314 h 2044133"/>
              <a:gd name="connsiteX1135" fmla="*/ 1508878 w 1910317"/>
              <a:gd name="connsiteY1135" fmla="*/ 351314 h 2044133"/>
              <a:gd name="connsiteX1136" fmla="*/ 1540400 w 1910317"/>
              <a:gd name="connsiteY1136" fmla="*/ 382835 h 2044133"/>
              <a:gd name="connsiteX1137" fmla="*/ 1508878 w 1910317"/>
              <a:gd name="connsiteY1137" fmla="*/ 414358 h 2044133"/>
              <a:gd name="connsiteX1138" fmla="*/ 1477355 w 1910317"/>
              <a:gd name="connsiteY1138" fmla="*/ 382835 h 2044133"/>
              <a:gd name="connsiteX1139" fmla="*/ 1508878 w 1910317"/>
              <a:gd name="connsiteY1139" fmla="*/ 351314 h 2044133"/>
              <a:gd name="connsiteX1140" fmla="*/ 1383310 w 1910317"/>
              <a:gd name="connsiteY1140" fmla="*/ 351314 h 2044133"/>
              <a:gd name="connsiteX1141" fmla="*/ 1414833 w 1910317"/>
              <a:gd name="connsiteY1141" fmla="*/ 382835 h 2044133"/>
              <a:gd name="connsiteX1142" fmla="*/ 1383310 w 1910317"/>
              <a:gd name="connsiteY1142" fmla="*/ 414358 h 2044133"/>
              <a:gd name="connsiteX1143" fmla="*/ 1351788 w 1910317"/>
              <a:gd name="connsiteY1143" fmla="*/ 382835 h 2044133"/>
              <a:gd name="connsiteX1144" fmla="*/ 1383310 w 1910317"/>
              <a:gd name="connsiteY1144" fmla="*/ 351314 h 2044133"/>
              <a:gd name="connsiteX1145" fmla="*/ 1264544 w 1910317"/>
              <a:gd name="connsiteY1145" fmla="*/ 351314 h 2044133"/>
              <a:gd name="connsiteX1146" fmla="*/ 1296067 w 1910317"/>
              <a:gd name="connsiteY1146" fmla="*/ 382835 h 2044133"/>
              <a:gd name="connsiteX1147" fmla="*/ 1264544 w 1910317"/>
              <a:gd name="connsiteY1147" fmla="*/ 414358 h 2044133"/>
              <a:gd name="connsiteX1148" fmla="*/ 1233021 w 1910317"/>
              <a:gd name="connsiteY1148" fmla="*/ 382835 h 2044133"/>
              <a:gd name="connsiteX1149" fmla="*/ 1264544 w 1910317"/>
              <a:gd name="connsiteY1149" fmla="*/ 351314 h 2044133"/>
              <a:gd name="connsiteX1150" fmla="*/ 1132160 w 1910317"/>
              <a:gd name="connsiteY1150" fmla="*/ 351314 h 2044133"/>
              <a:gd name="connsiteX1151" fmla="*/ 1163683 w 1910317"/>
              <a:gd name="connsiteY1151" fmla="*/ 382835 h 2044133"/>
              <a:gd name="connsiteX1152" fmla="*/ 1132160 w 1910317"/>
              <a:gd name="connsiteY1152" fmla="*/ 414358 h 2044133"/>
              <a:gd name="connsiteX1153" fmla="*/ 1100637 w 1910317"/>
              <a:gd name="connsiteY1153" fmla="*/ 382835 h 2044133"/>
              <a:gd name="connsiteX1154" fmla="*/ 1132160 w 1910317"/>
              <a:gd name="connsiteY1154" fmla="*/ 351314 h 2044133"/>
              <a:gd name="connsiteX1155" fmla="*/ 1013394 w 1910317"/>
              <a:gd name="connsiteY1155" fmla="*/ 351314 h 2044133"/>
              <a:gd name="connsiteX1156" fmla="*/ 1044916 w 1910317"/>
              <a:gd name="connsiteY1156" fmla="*/ 382835 h 2044133"/>
              <a:gd name="connsiteX1157" fmla="*/ 1013394 w 1910317"/>
              <a:gd name="connsiteY1157" fmla="*/ 414358 h 2044133"/>
              <a:gd name="connsiteX1158" fmla="*/ 981871 w 1910317"/>
              <a:gd name="connsiteY1158" fmla="*/ 382835 h 2044133"/>
              <a:gd name="connsiteX1159" fmla="*/ 1013394 w 1910317"/>
              <a:gd name="connsiteY1159" fmla="*/ 351314 h 2044133"/>
              <a:gd name="connsiteX1160" fmla="*/ 896923 w 1910317"/>
              <a:gd name="connsiteY1160" fmla="*/ 351314 h 2044133"/>
              <a:gd name="connsiteX1161" fmla="*/ 928446 w 1910317"/>
              <a:gd name="connsiteY1161" fmla="*/ 382835 h 2044133"/>
              <a:gd name="connsiteX1162" fmla="*/ 896923 w 1910317"/>
              <a:gd name="connsiteY1162" fmla="*/ 414358 h 2044133"/>
              <a:gd name="connsiteX1163" fmla="*/ 865400 w 1910317"/>
              <a:gd name="connsiteY1163" fmla="*/ 382835 h 2044133"/>
              <a:gd name="connsiteX1164" fmla="*/ 896923 w 1910317"/>
              <a:gd name="connsiteY1164" fmla="*/ 351314 h 2044133"/>
              <a:gd name="connsiteX1165" fmla="*/ 778157 w 1910317"/>
              <a:gd name="connsiteY1165" fmla="*/ 351314 h 2044133"/>
              <a:gd name="connsiteX1166" fmla="*/ 809680 w 1910317"/>
              <a:gd name="connsiteY1166" fmla="*/ 382835 h 2044133"/>
              <a:gd name="connsiteX1167" fmla="*/ 778157 w 1910317"/>
              <a:gd name="connsiteY1167" fmla="*/ 414358 h 2044133"/>
              <a:gd name="connsiteX1168" fmla="*/ 746634 w 1910317"/>
              <a:gd name="connsiteY1168" fmla="*/ 382835 h 2044133"/>
              <a:gd name="connsiteX1169" fmla="*/ 778157 w 1910317"/>
              <a:gd name="connsiteY1169" fmla="*/ 351314 h 2044133"/>
              <a:gd name="connsiteX1170" fmla="*/ 645773 w 1910317"/>
              <a:gd name="connsiteY1170" fmla="*/ 351314 h 2044133"/>
              <a:gd name="connsiteX1171" fmla="*/ 677296 w 1910317"/>
              <a:gd name="connsiteY1171" fmla="*/ 382835 h 2044133"/>
              <a:gd name="connsiteX1172" fmla="*/ 645773 w 1910317"/>
              <a:gd name="connsiteY1172" fmla="*/ 414358 h 2044133"/>
              <a:gd name="connsiteX1173" fmla="*/ 614250 w 1910317"/>
              <a:gd name="connsiteY1173" fmla="*/ 382835 h 2044133"/>
              <a:gd name="connsiteX1174" fmla="*/ 645773 w 1910317"/>
              <a:gd name="connsiteY1174" fmla="*/ 351314 h 2044133"/>
              <a:gd name="connsiteX1175" fmla="*/ 527007 w 1910317"/>
              <a:gd name="connsiteY1175" fmla="*/ 351314 h 2044133"/>
              <a:gd name="connsiteX1176" fmla="*/ 558529 w 1910317"/>
              <a:gd name="connsiteY1176" fmla="*/ 382835 h 2044133"/>
              <a:gd name="connsiteX1177" fmla="*/ 527007 w 1910317"/>
              <a:gd name="connsiteY1177" fmla="*/ 414358 h 2044133"/>
              <a:gd name="connsiteX1178" fmla="*/ 495484 w 1910317"/>
              <a:gd name="connsiteY1178" fmla="*/ 382835 h 2044133"/>
              <a:gd name="connsiteX1179" fmla="*/ 527007 w 1910317"/>
              <a:gd name="connsiteY1179" fmla="*/ 351314 h 2044133"/>
              <a:gd name="connsiteX1180" fmla="*/ 401439 w 1910317"/>
              <a:gd name="connsiteY1180" fmla="*/ 351314 h 2044133"/>
              <a:gd name="connsiteX1181" fmla="*/ 432962 w 1910317"/>
              <a:gd name="connsiteY1181" fmla="*/ 382835 h 2044133"/>
              <a:gd name="connsiteX1182" fmla="*/ 401439 w 1910317"/>
              <a:gd name="connsiteY1182" fmla="*/ 414358 h 2044133"/>
              <a:gd name="connsiteX1183" fmla="*/ 369917 w 1910317"/>
              <a:gd name="connsiteY1183" fmla="*/ 382835 h 2044133"/>
              <a:gd name="connsiteX1184" fmla="*/ 401439 w 1910317"/>
              <a:gd name="connsiteY1184" fmla="*/ 351314 h 2044133"/>
              <a:gd name="connsiteX1185" fmla="*/ 282673 w 1910317"/>
              <a:gd name="connsiteY1185" fmla="*/ 351314 h 2044133"/>
              <a:gd name="connsiteX1186" fmla="*/ 314196 w 1910317"/>
              <a:gd name="connsiteY1186" fmla="*/ 382835 h 2044133"/>
              <a:gd name="connsiteX1187" fmla="*/ 282673 w 1910317"/>
              <a:gd name="connsiteY1187" fmla="*/ 414358 h 2044133"/>
              <a:gd name="connsiteX1188" fmla="*/ 251150 w 1910317"/>
              <a:gd name="connsiteY1188" fmla="*/ 382835 h 2044133"/>
              <a:gd name="connsiteX1189" fmla="*/ 282673 w 1910317"/>
              <a:gd name="connsiteY1189" fmla="*/ 351314 h 2044133"/>
              <a:gd name="connsiteX1190" fmla="*/ 150289 w 1910317"/>
              <a:gd name="connsiteY1190" fmla="*/ 351314 h 2044133"/>
              <a:gd name="connsiteX1191" fmla="*/ 181812 w 1910317"/>
              <a:gd name="connsiteY1191" fmla="*/ 382835 h 2044133"/>
              <a:gd name="connsiteX1192" fmla="*/ 150289 w 1910317"/>
              <a:gd name="connsiteY1192" fmla="*/ 414358 h 2044133"/>
              <a:gd name="connsiteX1193" fmla="*/ 118766 w 1910317"/>
              <a:gd name="connsiteY1193" fmla="*/ 382835 h 2044133"/>
              <a:gd name="connsiteX1194" fmla="*/ 150289 w 1910317"/>
              <a:gd name="connsiteY1194" fmla="*/ 351314 h 2044133"/>
              <a:gd name="connsiteX1195" fmla="*/ 31523 w 1910317"/>
              <a:gd name="connsiteY1195" fmla="*/ 351314 h 2044133"/>
              <a:gd name="connsiteX1196" fmla="*/ 63045 w 1910317"/>
              <a:gd name="connsiteY1196" fmla="*/ 382835 h 2044133"/>
              <a:gd name="connsiteX1197" fmla="*/ 31523 w 1910317"/>
              <a:gd name="connsiteY1197" fmla="*/ 414358 h 2044133"/>
              <a:gd name="connsiteX1198" fmla="*/ 0 w 1910317"/>
              <a:gd name="connsiteY1198" fmla="*/ 382835 h 2044133"/>
              <a:gd name="connsiteX1199" fmla="*/ 31523 w 1910317"/>
              <a:gd name="connsiteY1199" fmla="*/ 351314 h 2044133"/>
              <a:gd name="connsiteX1200" fmla="*/ 1878794 w 1910317"/>
              <a:gd name="connsiteY1200" fmla="*/ 234209 h 2044133"/>
              <a:gd name="connsiteX1201" fmla="*/ 1910317 w 1910317"/>
              <a:gd name="connsiteY1201" fmla="*/ 265732 h 2044133"/>
              <a:gd name="connsiteX1202" fmla="*/ 1878794 w 1910317"/>
              <a:gd name="connsiteY1202" fmla="*/ 297254 h 2044133"/>
              <a:gd name="connsiteX1203" fmla="*/ 1847272 w 1910317"/>
              <a:gd name="connsiteY1203" fmla="*/ 265732 h 2044133"/>
              <a:gd name="connsiteX1204" fmla="*/ 1878794 w 1910317"/>
              <a:gd name="connsiteY1204" fmla="*/ 234209 h 2044133"/>
              <a:gd name="connsiteX1205" fmla="*/ 1760028 w 1910317"/>
              <a:gd name="connsiteY1205" fmla="*/ 234209 h 2044133"/>
              <a:gd name="connsiteX1206" fmla="*/ 1791551 w 1910317"/>
              <a:gd name="connsiteY1206" fmla="*/ 265732 h 2044133"/>
              <a:gd name="connsiteX1207" fmla="*/ 1760028 w 1910317"/>
              <a:gd name="connsiteY1207" fmla="*/ 297254 h 2044133"/>
              <a:gd name="connsiteX1208" fmla="*/ 1728505 w 1910317"/>
              <a:gd name="connsiteY1208" fmla="*/ 265732 h 2044133"/>
              <a:gd name="connsiteX1209" fmla="*/ 1760028 w 1910317"/>
              <a:gd name="connsiteY1209" fmla="*/ 234209 h 2044133"/>
              <a:gd name="connsiteX1210" fmla="*/ 1627644 w 1910317"/>
              <a:gd name="connsiteY1210" fmla="*/ 234209 h 2044133"/>
              <a:gd name="connsiteX1211" fmla="*/ 1659167 w 1910317"/>
              <a:gd name="connsiteY1211" fmla="*/ 265732 h 2044133"/>
              <a:gd name="connsiteX1212" fmla="*/ 1627644 w 1910317"/>
              <a:gd name="connsiteY1212" fmla="*/ 297254 h 2044133"/>
              <a:gd name="connsiteX1213" fmla="*/ 1596121 w 1910317"/>
              <a:gd name="connsiteY1213" fmla="*/ 265732 h 2044133"/>
              <a:gd name="connsiteX1214" fmla="*/ 1627644 w 1910317"/>
              <a:gd name="connsiteY1214" fmla="*/ 234209 h 2044133"/>
              <a:gd name="connsiteX1215" fmla="*/ 1508878 w 1910317"/>
              <a:gd name="connsiteY1215" fmla="*/ 234209 h 2044133"/>
              <a:gd name="connsiteX1216" fmla="*/ 1540400 w 1910317"/>
              <a:gd name="connsiteY1216" fmla="*/ 265732 h 2044133"/>
              <a:gd name="connsiteX1217" fmla="*/ 1508878 w 1910317"/>
              <a:gd name="connsiteY1217" fmla="*/ 297254 h 2044133"/>
              <a:gd name="connsiteX1218" fmla="*/ 1477355 w 1910317"/>
              <a:gd name="connsiteY1218" fmla="*/ 265732 h 2044133"/>
              <a:gd name="connsiteX1219" fmla="*/ 1508878 w 1910317"/>
              <a:gd name="connsiteY1219" fmla="*/ 234209 h 2044133"/>
              <a:gd name="connsiteX1220" fmla="*/ 1383310 w 1910317"/>
              <a:gd name="connsiteY1220" fmla="*/ 234209 h 2044133"/>
              <a:gd name="connsiteX1221" fmla="*/ 1414833 w 1910317"/>
              <a:gd name="connsiteY1221" fmla="*/ 265732 h 2044133"/>
              <a:gd name="connsiteX1222" fmla="*/ 1383310 w 1910317"/>
              <a:gd name="connsiteY1222" fmla="*/ 297254 h 2044133"/>
              <a:gd name="connsiteX1223" fmla="*/ 1351788 w 1910317"/>
              <a:gd name="connsiteY1223" fmla="*/ 265732 h 2044133"/>
              <a:gd name="connsiteX1224" fmla="*/ 1383310 w 1910317"/>
              <a:gd name="connsiteY1224" fmla="*/ 234209 h 2044133"/>
              <a:gd name="connsiteX1225" fmla="*/ 1264544 w 1910317"/>
              <a:gd name="connsiteY1225" fmla="*/ 234209 h 2044133"/>
              <a:gd name="connsiteX1226" fmla="*/ 1296067 w 1910317"/>
              <a:gd name="connsiteY1226" fmla="*/ 265732 h 2044133"/>
              <a:gd name="connsiteX1227" fmla="*/ 1264544 w 1910317"/>
              <a:gd name="connsiteY1227" fmla="*/ 297254 h 2044133"/>
              <a:gd name="connsiteX1228" fmla="*/ 1233021 w 1910317"/>
              <a:gd name="connsiteY1228" fmla="*/ 265732 h 2044133"/>
              <a:gd name="connsiteX1229" fmla="*/ 1264544 w 1910317"/>
              <a:gd name="connsiteY1229" fmla="*/ 234209 h 2044133"/>
              <a:gd name="connsiteX1230" fmla="*/ 1132160 w 1910317"/>
              <a:gd name="connsiteY1230" fmla="*/ 234209 h 2044133"/>
              <a:gd name="connsiteX1231" fmla="*/ 1163683 w 1910317"/>
              <a:gd name="connsiteY1231" fmla="*/ 265732 h 2044133"/>
              <a:gd name="connsiteX1232" fmla="*/ 1132160 w 1910317"/>
              <a:gd name="connsiteY1232" fmla="*/ 297254 h 2044133"/>
              <a:gd name="connsiteX1233" fmla="*/ 1100637 w 1910317"/>
              <a:gd name="connsiteY1233" fmla="*/ 265732 h 2044133"/>
              <a:gd name="connsiteX1234" fmla="*/ 1132160 w 1910317"/>
              <a:gd name="connsiteY1234" fmla="*/ 234209 h 2044133"/>
              <a:gd name="connsiteX1235" fmla="*/ 1013394 w 1910317"/>
              <a:gd name="connsiteY1235" fmla="*/ 234209 h 2044133"/>
              <a:gd name="connsiteX1236" fmla="*/ 1044916 w 1910317"/>
              <a:gd name="connsiteY1236" fmla="*/ 265732 h 2044133"/>
              <a:gd name="connsiteX1237" fmla="*/ 1013394 w 1910317"/>
              <a:gd name="connsiteY1237" fmla="*/ 297254 h 2044133"/>
              <a:gd name="connsiteX1238" fmla="*/ 981871 w 1910317"/>
              <a:gd name="connsiteY1238" fmla="*/ 265732 h 2044133"/>
              <a:gd name="connsiteX1239" fmla="*/ 1013394 w 1910317"/>
              <a:gd name="connsiteY1239" fmla="*/ 234209 h 2044133"/>
              <a:gd name="connsiteX1240" fmla="*/ 896923 w 1910317"/>
              <a:gd name="connsiteY1240" fmla="*/ 234209 h 2044133"/>
              <a:gd name="connsiteX1241" fmla="*/ 928446 w 1910317"/>
              <a:gd name="connsiteY1241" fmla="*/ 265732 h 2044133"/>
              <a:gd name="connsiteX1242" fmla="*/ 896923 w 1910317"/>
              <a:gd name="connsiteY1242" fmla="*/ 297254 h 2044133"/>
              <a:gd name="connsiteX1243" fmla="*/ 865400 w 1910317"/>
              <a:gd name="connsiteY1243" fmla="*/ 265732 h 2044133"/>
              <a:gd name="connsiteX1244" fmla="*/ 896923 w 1910317"/>
              <a:gd name="connsiteY1244" fmla="*/ 234209 h 2044133"/>
              <a:gd name="connsiteX1245" fmla="*/ 778157 w 1910317"/>
              <a:gd name="connsiteY1245" fmla="*/ 234209 h 2044133"/>
              <a:gd name="connsiteX1246" fmla="*/ 809680 w 1910317"/>
              <a:gd name="connsiteY1246" fmla="*/ 265732 h 2044133"/>
              <a:gd name="connsiteX1247" fmla="*/ 778157 w 1910317"/>
              <a:gd name="connsiteY1247" fmla="*/ 297254 h 2044133"/>
              <a:gd name="connsiteX1248" fmla="*/ 746634 w 1910317"/>
              <a:gd name="connsiteY1248" fmla="*/ 265732 h 2044133"/>
              <a:gd name="connsiteX1249" fmla="*/ 778157 w 1910317"/>
              <a:gd name="connsiteY1249" fmla="*/ 234209 h 2044133"/>
              <a:gd name="connsiteX1250" fmla="*/ 645773 w 1910317"/>
              <a:gd name="connsiteY1250" fmla="*/ 234209 h 2044133"/>
              <a:gd name="connsiteX1251" fmla="*/ 677296 w 1910317"/>
              <a:gd name="connsiteY1251" fmla="*/ 265732 h 2044133"/>
              <a:gd name="connsiteX1252" fmla="*/ 645773 w 1910317"/>
              <a:gd name="connsiteY1252" fmla="*/ 297254 h 2044133"/>
              <a:gd name="connsiteX1253" fmla="*/ 614250 w 1910317"/>
              <a:gd name="connsiteY1253" fmla="*/ 265732 h 2044133"/>
              <a:gd name="connsiteX1254" fmla="*/ 645773 w 1910317"/>
              <a:gd name="connsiteY1254" fmla="*/ 234209 h 2044133"/>
              <a:gd name="connsiteX1255" fmla="*/ 527007 w 1910317"/>
              <a:gd name="connsiteY1255" fmla="*/ 234209 h 2044133"/>
              <a:gd name="connsiteX1256" fmla="*/ 558529 w 1910317"/>
              <a:gd name="connsiteY1256" fmla="*/ 265732 h 2044133"/>
              <a:gd name="connsiteX1257" fmla="*/ 527007 w 1910317"/>
              <a:gd name="connsiteY1257" fmla="*/ 297254 h 2044133"/>
              <a:gd name="connsiteX1258" fmla="*/ 495484 w 1910317"/>
              <a:gd name="connsiteY1258" fmla="*/ 265732 h 2044133"/>
              <a:gd name="connsiteX1259" fmla="*/ 527007 w 1910317"/>
              <a:gd name="connsiteY1259" fmla="*/ 234209 h 2044133"/>
              <a:gd name="connsiteX1260" fmla="*/ 401439 w 1910317"/>
              <a:gd name="connsiteY1260" fmla="*/ 234209 h 2044133"/>
              <a:gd name="connsiteX1261" fmla="*/ 432962 w 1910317"/>
              <a:gd name="connsiteY1261" fmla="*/ 265732 h 2044133"/>
              <a:gd name="connsiteX1262" fmla="*/ 401439 w 1910317"/>
              <a:gd name="connsiteY1262" fmla="*/ 297254 h 2044133"/>
              <a:gd name="connsiteX1263" fmla="*/ 369917 w 1910317"/>
              <a:gd name="connsiteY1263" fmla="*/ 265732 h 2044133"/>
              <a:gd name="connsiteX1264" fmla="*/ 401439 w 1910317"/>
              <a:gd name="connsiteY1264" fmla="*/ 234209 h 2044133"/>
              <a:gd name="connsiteX1265" fmla="*/ 282673 w 1910317"/>
              <a:gd name="connsiteY1265" fmla="*/ 234209 h 2044133"/>
              <a:gd name="connsiteX1266" fmla="*/ 314196 w 1910317"/>
              <a:gd name="connsiteY1266" fmla="*/ 265732 h 2044133"/>
              <a:gd name="connsiteX1267" fmla="*/ 282673 w 1910317"/>
              <a:gd name="connsiteY1267" fmla="*/ 297254 h 2044133"/>
              <a:gd name="connsiteX1268" fmla="*/ 251150 w 1910317"/>
              <a:gd name="connsiteY1268" fmla="*/ 265732 h 2044133"/>
              <a:gd name="connsiteX1269" fmla="*/ 282673 w 1910317"/>
              <a:gd name="connsiteY1269" fmla="*/ 234209 h 2044133"/>
              <a:gd name="connsiteX1270" fmla="*/ 150289 w 1910317"/>
              <a:gd name="connsiteY1270" fmla="*/ 234209 h 2044133"/>
              <a:gd name="connsiteX1271" fmla="*/ 181812 w 1910317"/>
              <a:gd name="connsiteY1271" fmla="*/ 265732 h 2044133"/>
              <a:gd name="connsiteX1272" fmla="*/ 150289 w 1910317"/>
              <a:gd name="connsiteY1272" fmla="*/ 297254 h 2044133"/>
              <a:gd name="connsiteX1273" fmla="*/ 118766 w 1910317"/>
              <a:gd name="connsiteY1273" fmla="*/ 265732 h 2044133"/>
              <a:gd name="connsiteX1274" fmla="*/ 150289 w 1910317"/>
              <a:gd name="connsiteY1274" fmla="*/ 234209 h 2044133"/>
              <a:gd name="connsiteX1275" fmla="*/ 31523 w 1910317"/>
              <a:gd name="connsiteY1275" fmla="*/ 234209 h 2044133"/>
              <a:gd name="connsiteX1276" fmla="*/ 63045 w 1910317"/>
              <a:gd name="connsiteY1276" fmla="*/ 265732 h 2044133"/>
              <a:gd name="connsiteX1277" fmla="*/ 31523 w 1910317"/>
              <a:gd name="connsiteY1277" fmla="*/ 297254 h 2044133"/>
              <a:gd name="connsiteX1278" fmla="*/ 0 w 1910317"/>
              <a:gd name="connsiteY1278" fmla="*/ 265732 h 2044133"/>
              <a:gd name="connsiteX1279" fmla="*/ 31523 w 1910317"/>
              <a:gd name="connsiteY1279" fmla="*/ 234209 h 2044133"/>
              <a:gd name="connsiteX1280" fmla="*/ 1878794 w 1910317"/>
              <a:gd name="connsiteY1280" fmla="*/ 117105 h 2044133"/>
              <a:gd name="connsiteX1281" fmla="*/ 1910317 w 1910317"/>
              <a:gd name="connsiteY1281" fmla="*/ 148628 h 2044133"/>
              <a:gd name="connsiteX1282" fmla="*/ 1878794 w 1910317"/>
              <a:gd name="connsiteY1282" fmla="*/ 180149 h 2044133"/>
              <a:gd name="connsiteX1283" fmla="*/ 1847272 w 1910317"/>
              <a:gd name="connsiteY1283" fmla="*/ 148628 h 2044133"/>
              <a:gd name="connsiteX1284" fmla="*/ 1878794 w 1910317"/>
              <a:gd name="connsiteY1284" fmla="*/ 117105 h 2044133"/>
              <a:gd name="connsiteX1285" fmla="*/ 1760028 w 1910317"/>
              <a:gd name="connsiteY1285" fmla="*/ 117105 h 2044133"/>
              <a:gd name="connsiteX1286" fmla="*/ 1791551 w 1910317"/>
              <a:gd name="connsiteY1286" fmla="*/ 148628 h 2044133"/>
              <a:gd name="connsiteX1287" fmla="*/ 1760028 w 1910317"/>
              <a:gd name="connsiteY1287" fmla="*/ 180149 h 2044133"/>
              <a:gd name="connsiteX1288" fmla="*/ 1728505 w 1910317"/>
              <a:gd name="connsiteY1288" fmla="*/ 148628 h 2044133"/>
              <a:gd name="connsiteX1289" fmla="*/ 1760028 w 1910317"/>
              <a:gd name="connsiteY1289" fmla="*/ 117105 h 2044133"/>
              <a:gd name="connsiteX1290" fmla="*/ 1627644 w 1910317"/>
              <a:gd name="connsiteY1290" fmla="*/ 117105 h 2044133"/>
              <a:gd name="connsiteX1291" fmla="*/ 1659167 w 1910317"/>
              <a:gd name="connsiteY1291" fmla="*/ 148628 h 2044133"/>
              <a:gd name="connsiteX1292" fmla="*/ 1627644 w 1910317"/>
              <a:gd name="connsiteY1292" fmla="*/ 180149 h 2044133"/>
              <a:gd name="connsiteX1293" fmla="*/ 1596121 w 1910317"/>
              <a:gd name="connsiteY1293" fmla="*/ 148628 h 2044133"/>
              <a:gd name="connsiteX1294" fmla="*/ 1627644 w 1910317"/>
              <a:gd name="connsiteY1294" fmla="*/ 117105 h 2044133"/>
              <a:gd name="connsiteX1295" fmla="*/ 1508878 w 1910317"/>
              <a:gd name="connsiteY1295" fmla="*/ 117105 h 2044133"/>
              <a:gd name="connsiteX1296" fmla="*/ 1540400 w 1910317"/>
              <a:gd name="connsiteY1296" fmla="*/ 148628 h 2044133"/>
              <a:gd name="connsiteX1297" fmla="*/ 1508878 w 1910317"/>
              <a:gd name="connsiteY1297" fmla="*/ 180149 h 2044133"/>
              <a:gd name="connsiteX1298" fmla="*/ 1477355 w 1910317"/>
              <a:gd name="connsiteY1298" fmla="*/ 148628 h 2044133"/>
              <a:gd name="connsiteX1299" fmla="*/ 1508878 w 1910317"/>
              <a:gd name="connsiteY1299" fmla="*/ 117105 h 2044133"/>
              <a:gd name="connsiteX1300" fmla="*/ 1383310 w 1910317"/>
              <a:gd name="connsiteY1300" fmla="*/ 117105 h 2044133"/>
              <a:gd name="connsiteX1301" fmla="*/ 1414833 w 1910317"/>
              <a:gd name="connsiteY1301" fmla="*/ 148628 h 2044133"/>
              <a:gd name="connsiteX1302" fmla="*/ 1383310 w 1910317"/>
              <a:gd name="connsiteY1302" fmla="*/ 180149 h 2044133"/>
              <a:gd name="connsiteX1303" fmla="*/ 1351788 w 1910317"/>
              <a:gd name="connsiteY1303" fmla="*/ 148628 h 2044133"/>
              <a:gd name="connsiteX1304" fmla="*/ 1383310 w 1910317"/>
              <a:gd name="connsiteY1304" fmla="*/ 117105 h 2044133"/>
              <a:gd name="connsiteX1305" fmla="*/ 1264544 w 1910317"/>
              <a:gd name="connsiteY1305" fmla="*/ 117105 h 2044133"/>
              <a:gd name="connsiteX1306" fmla="*/ 1296067 w 1910317"/>
              <a:gd name="connsiteY1306" fmla="*/ 148628 h 2044133"/>
              <a:gd name="connsiteX1307" fmla="*/ 1264544 w 1910317"/>
              <a:gd name="connsiteY1307" fmla="*/ 180149 h 2044133"/>
              <a:gd name="connsiteX1308" fmla="*/ 1233021 w 1910317"/>
              <a:gd name="connsiteY1308" fmla="*/ 148628 h 2044133"/>
              <a:gd name="connsiteX1309" fmla="*/ 1264544 w 1910317"/>
              <a:gd name="connsiteY1309" fmla="*/ 117105 h 2044133"/>
              <a:gd name="connsiteX1310" fmla="*/ 1132160 w 1910317"/>
              <a:gd name="connsiteY1310" fmla="*/ 117105 h 2044133"/>
              <a:gd name="connsiteX1311" fmla="*/ 1163683 w 1910317"/>
              <a:gd name="connsiteY1311" fmla="*/ 148628 h 2044133"/>
              <a:gd name="connsiteX1312" fmla="*/ 1132160 w 1910317"/>
              <a:gd name="connsiteY1312" fmla="*/ 180149 h 2044133"/>
              <a:gd name="connsiteX1313" fmla="*/ 1100637 w 1910317"/>
              <a:gd name="connsiteY1313" fmla="*/ 148628 h 2044133"/>
              <a:gd name="connsiteX1314" fmla="*/ 1132160 w 1910317"/>
              <a:gd name="connsiteY1314" fmla="*/ 117105 h 2044133"/>
              <a:gd name="connsiteX1315" fmla="*/ 1013394 w 1910317"/>
              <a:gd name="connsiteY1315" fmla="*/ 117105 h 2044133"/>
              <a:gd name="connsiteX1316" fmla="*/ 1044916 w 1910317"/>
              <a:gd name="connsiteY1316" fmla="*/ 148628 h 2044133"/>
              <a:gd name="connsiteX1317" fmla="*/ 1013394 w 1910317"/>
              <a:gd name="connsiteY1317" fmla="*/ 180149 h 2044133"/>
              <a:gd name="connsiteX1318" fmla="*/ 981871 w 1910317"/>
              <a:gd name="connsiteY1318" fmla="*/ 148628 h 2044133"/>
              <a:gd name="connsiteX1319" fmla="*/ 1013394 w 1910317"/>
              <a:gd name="connsiteY1319" fmla="*/ 117105 h 2044133"/>
              <a:gd name="connsiteX1320" fmla="*/ 896923 w 1910317"/>
              <a:gd name="connsiteY1320" fmla="*/ 117105 h 2044133"/>
              <a:gd name="connsiteX1321" fmla="*/ 928446 w 1910317"/>
              <a:gd name="connsiteY1321" fmla="*/ 148628 h 2044133"/>
              <a:gd name="connsiteX1322" fmla="*/ 896923 w 1910317"/>
              <a:gd name="connsiteY1322" fmla="*/ 180149 h 2044133"/>
              <a:gd name="connsiteX1323" fmla="*/ 865400 w 1910317"/>
              <a:gd name="connsiteY1323" fmla="*/ 148628 h 2044133"/>
              <a:gd name="connsiteX1324" fmla="*/ 896923 w 1910317"/>
              <a:gd name="connsiteY1324" fmla="*/ 117105 h 2044133"/>
              <a:gd name="connsiteX1325" fmla="*/ 778157 w 1910317"/>
              <a:gd name="connsiteY1325" fmla="*/ 117105 h 2044133"/>
              <a:gd name="connsiteX1326" fmla="*/ 809680 w 1910317"/>
              <a:gd name="connsiteY1326" fmla="*/ 148628 h 2044133"/>
              <a:gd name="connsiteX1327" fmla="*/ 778157 w 1910317"/>
              <a:gd name="connsiteY1327" fmla="*/ 180149 h 2044133"/>
              <a:gd name="connsiteX1328" fmla="*/ 746634 w 1910317"/>
              <a:gd name="connsiteY1328" fmla="*/ 148628 h 2044133"/>
              <a:gd name="connsiteX1329" fmla="*/ 778157 w 1910317"/>
              <a:gd name="connsiteY1329" fmla="*/ 117105 h 2044133"/>
              <a:gd name="connsiteX1330" fmla="*/ 645773 w 1910317"/>
              <a:gd name="connsiteY1330" fmla="*/ 117105 h 2044133"/>
              <a:gd name="connsiteX1331" fmla="*/ 677296 w 1910317"/>
              <a:gd name="connsiteY1331" fmla="*/ 148628 h 2044133"/>
              <a:gd name="connsiteX1332" fmla="*/ 645773 w 1910317"/>
              <a:gd name="connsiteY1332" fmla="*/ 180149 h 2044133"/>
              <a:gd name="connsiteX1333" fmla="*/ 614250 w 1910317"/>
              <a:gd name="connsiteY1333" fmla="*/ 148628 h 2044133"/>
              <a:gd name="connsiteX1334" fmla="*/ 645773 w 1910317"/>
              <a:gd name="connsiteY1334" fmla="*/ 117105 h 2044133"/>
              <a:gd name="connsiteX1335" fmla="*/ 527007 w 1910317"/>
              <a:gd name="connsiteY1335" fmla="*/ 117105 h 2044133"/>
              <a:gd name="connsiteX1336" fmla="*/ 558529 w 1910317"/>
              <a:gd name="connsiteY1336" fmla="*/ 148628 h 2044133"/>
              <a:gd name="connsiteX1337" fmla="*/ 527007 w 1910317"/>
              <a:gd name="connsiteY1337" fmla="*/ 180149 h 2044133"/>
              <a:gd name="connsiteX1338" fmla="*/ 495484 w 1910317"/>
              <a:gd name="connsiteY1338" fmla="*/ 148628 h 2044133"/>
              <a:gd name="connsiteX1339" fmla="*/ 527007 w 1910317"/>
              <a:gd name="connsiteY1339" fmla="*/ 117105 h 2044133"/>
              <a:gd name="connsiteX1340" fmla="*/ 401439 w 1910317"/>
              <a:gd name="connsiteY1340" fmla="*/ 117105 h 2044133"/>
              <a:gd name="connsiteX1341" fmla="*/ 432962 w 1910317"/>
              <a:gd name="connsiteY1341" fmla="*/ 148628 h 2044133"/>
              <a:gd name="connsiteX1342" fmla="*/ 401439 w 1910317"/>
              <a:gd name="connsiteY1342" fmla="*/ 180149 h 2044133"/>
              <a:gd name="connsiteX1343" fmla="*/ 369917 w 1910317"/>
              <a:gd name="connsiteY1343" fmla="*/ 148628 h 2044133"/>
              <a:gd name="connsiteX1344" fmla="*/ 401439 w 1910317"/>
              <a:gd name="connsiteY1344" fmla="*/ 117105 h 2044133"/>
              <a:gd name="connsiteX1345" fmla="*/ 282673 w 1910317"/>
              <a:gd name="connsiteY1345" fmla="*/ 117105 h 2044133"/>
              <a:gd name="connsiteX1346" fmla="*/ 314196 w 1910317"/>
              <a:gd name="connsiteY1346" fmla="*/ 148628 h 2044133"/>
              <a:gd name="connsiteX1347" fmla="*/ 282673 w 1910317"/>
              <a:gd name="connsiteY1347" fmla="*/ 180149 h 2044133"/>
              <a:gd name="connsiteX1348" fmla="*/ 251150 w 1910317"/>
              <a:gd name="connsiteY1348" fmla="*/ 148628 h 2044133"/>
              <a:gd name="connsiteX1349" fmla="*/ 282673 w 1910317"/>
              <a:gd name="connsiteY1349" fmla="*/ 117105 h 2044133"/>
              <a:gd name="connsiteX1350" fmla="*/ 150289 w 1910317"/>
              <a:gd name="connsiteY1350" fmla="*/ 117105 h 2044133"/>
              <a:gd name="connsiteX1351" fmla="*/ 181812 w 1910317"/>
              <a:gd name="connsiteY1351" fmla="*/ 148628 h 2044133"/>
              <a:gd name="connsiteX1352" fmla="*/ 150289 w 1910317"/>
              <a:gd name="connsiteY1352" fmla="*/ 180149 h 2044133"/>
              <a:gd name="connsiteX1353" fmla="*/ 118766 w 1910317"/>
              <a:gd name="connsiteY1353" fmla="*/ 148628 h 2044133"/>
              <a:gd name="connsiteX1354" fmla="*/ 150289 w 1910317"/>
              <a:gd name="connsiteY1354" fmla="*/ 117105 h 2044133"/>
              <a:gd name="connsiteX1355" fmla="*/ 31523 w 1910317"/>
              <a:gd name="connsiteY1355" fmla="*/ 117105 h 2044133"/>
              <a:gd name="connsiteX1356" fmla="*/ 63045 w 1910317"/>
              <a:gd name="connsiteY1356" fmla="*/ 148628 h 2044133"/>
              <a:gd name="connsiteX1357" fmla="*/ 31523 w 1910317"/>
              <a:gd name="connsiteY1357" fmla="*/ 180149 h 2044133"/>
              <a:gd name="connsiteX1358" fmla="*/ 0 w 1910317"/>
              <a:gd name="connsiteY1358" fmla="*/ 148628 h 2044133"/>
              <a:gd name="connsiteX1359" fmla="*/ 31523 w 1910317"/>
              <a:gd name="connsiteY1359" fmla="*/ 117105 h 2044133"/>
              <a:gd name="connsiteX1360" fmla="*/ 1878794 w 1910317"/>
              <a:gd name="connsiteY1360" fmla="*/ 0 h 2044133"/>
              <a:gd name="connsiteX1361" fmla="*/ 1910317 w 1910317"/>
              <a:gd name="connsiteY1361" fmla="*/ 31523 h 2044133"/>
              <a:gd name="connsiteX1362" fmla="*/ 1878794 w 1910317"/>
              <a:gd name="connsiteY1362" fmla="*/ 63045 h 2044133"/>
              <a:gd name="connsiteX1363" fmla="*/ 1847272 w 1910317"/>
              <a:gd name="connsiteY1363" fmla="*/ 31523 h 2044133"/>
              <a:gd name="connsiteX1364" fmla="*/ 1878794 w 1910317"/>
              <a:gd name="connsiteY1364" fmla="*/ 0 h 2044133"/>
              <a:gd name="connsiteX1365" fmla="*/ 1760028 w 1910317"/>
              <a:gd name="connsiteY1365" fmla="*/ 0 h 2044133"/>
              <a:gd name="connsiteX1366" fmla="*/ 1791551 w 1910317"/>
              <a:gd name="connsiteY1366" fmla="*/ 31523 h 2044133"/>
              <a:gd name="connsiteX1367" fmla="*/ 1760028 w 1910317"/>
              <a:gd name="connsiteY1367" fmla="*/ 63045 h 2044133"/>
              <a:gd name="connsiteX1368" fmla="*/ 1728505 w 1910317"/>
              <a:gd name="connsiteY1368" fmla="*/ 31523 h 2044133"/>
              <a:gd name="connsiteX1369" fmla="*/ 1760028 w 1910317"/>
              <a:gd name="connsiteY1369" fmla="*/ 0 h 2044133"/>
              <a:gd name="connsiteX1370" fmla="*/ 1627644 w 1910317"/>
              <a:gd name="connsiteY1370" fmla="*/ 0 h 2044133"/>
              <a:gd name="connsiteX1371" fmla="*/ 1659167 w 1910317"/>
              <a:gd name="connsiteY1371" fmla="*/ 31523 h 2044133"/>
              <a:gd name="connsiteX1372" fmla="*/ 1627644 w 1910317"/>
              <a:gd name="connsiteY1372" fmla="*/ 63045 h 2044133"/>
              <a:gd name="connsiteX1373" fmla="*/ 1596121 w 1910317"/>
              <a:gd name="connsiteY1373" fmla="*/ 31523 h 2044133"/>
              <a:gd name="connsiteX1374" fmla="*/ 1627644 w 1910317"/>
              <a:gd name="connsiteY1374" fmla="*/ 0 h 2044133"/>
              <a:gd name="connsiteX1375" fmla="*/ 1508878 w 1910317"/>
              <a:gd name="connsiteY1375" fmla="*/ 0 h 2044133"/>
              <a:gd name="connsiteX1376" fmla="*/ 1540400 w 1910317"/>
              <a:gd name="connsiteY1376" fmla="*/ 31523 h 2044133"/>
              <a:gd name="connsiteX1377" fmla="*/ 1508878 w 1910317"/>
              <a:gd name="connsiteY1377" fmla="*/ 63045 h 2044133"/>
              <a:gd name="connsiteX1378" fmla="*/ 1477355 w 1910317"/>
              <a:gd name="connsiteY1378" fmla="*/ 31523 h 2044133"/>
              <a:gd name="connsiteX1379" fmla="*/ 1508878 w 1910317"/>
              <a:gd name="connsiteY1379" fmla="*/ 0 h 2044133"/>
              <a:gd name="connsiteX1380" fmla="*/ 1383310 w 1910317"/>
              <a:gd name="connsiteY1380" fmla="*/ 0 h 2044133"/>
              <a:gd name="connsiteX1381" fmla="*/ 1414833 w 1910317"/>
              <a:gd name="connsiteY1381" fmla="*/ 31523 h 2044133"/>
              <a:gd name="connsiteX1382" fmla="*/ 1383310 w 1910317"/>
              <a:gd name="connsiteY1382" fmla="*/ 63045 h 2044133"/>
              <a:gd name="connsiteX1383" fmla="*/ 1351788 w 1910317"/>
              <a:gd name="connsiteY1383" fmla="*/ 31523 h 2044133"/>
              <a:gd name="connsiteX1384" fmla="*/ 1383310 w 1910317"/>
              <a:gd name="connsiteY1384" fmla="*/ 0 h 2044133"/>
              <a:gd name="connsiteX1385" fmla="*/ 1264544 w 1910317"/>
              <a:gd name="connsiteY1385" fmla="*/ 0 h 2044133"/>
              <a:gd name="connsiteX1386" fmla="*/ 1296067 w 1910317"/>
              <a:gd name="connsiteY1386" fmla="*/ 31523 h 2044133"/>
              <a:gd name="connsiteX1387" fmla="*/ 1264544 w 1910317"/>
              <a:gd name="connsiteY1387" fmla="*/ 63045 h 2044133"/>
              <a:gd name="connsiteX1388" fmla="*/ 1233021 w 1910317"/>
              <a:gd name="connsiteY1388" fmla="*/ 31523 h 2044133"/>
              <a:gd name="connsiteX1389" fmla="*/ 1264544 w 1910317"/>
              <a:gd name="connsiteY1389" fmla="*/ 0 h 2044133"/>
              <a:gd name="connsiteX1390" fmla="*/ 1132160 w 1910317"/>
              <a:gd name="connsiteY1390" fmla="*/ 0 h 2044133"/>
              <a:gd name="connsiteX1391" fmla="*/ 1163683 w 1910317"/>
              <a:gd name="connsiteY1391" fmla="*/ 31523 h 2044133"/>
              <a:gd name="connsiteX1392" fmla="*/ 1132160 w 1910317"/>
              <a:gd name="connsiteY1392" fmla="*/ 63045 h 2044133"/>
              <a:gd name="connsiteX1393" fmla="*/ 1100637 w 1910317"/>
              <a:gd name="connsiteY1393" fmla="*/ 31523 h 2044133"/>
              <a:gd name="connsiteX1394" fmla="*/ 1132160 w 1910317"/>
              <a:gd name="connsiteY1394" fmla="*/ 0 h 2044133"/>
              <a:gd name="connsiteX1395" fmla="*/ 1013394 w 1910317"/>
              <a:gd name="connsiteY1395" fmla="*/ 0 h 2044133"/>
              <a:gd name="connsiteX1396" fmla="*/ 1044916 w 1910317"/>
              <a:gd name="connsiteY1396" fmla="*/ 31523 h 2044133"/>
              <a:gd name="connsiteX1397" fmla="*/ 1013394 w 1910317"/>
              <a:gd name="connsiteY1397" fmla="*/ 63045 h 2044133"/>
              <a:gd name="connsiteX1398" fmla="*/ 981871 w 1910317"/>
              <a:gd name="connsiteY1398" fmla="*/ 31523 h 2044133"/>
              <a:gd name="connsiteX1399" fmla="*/ 1013394 w 1910317"/>
              <a:gd name="connsiteY1399" fmla="*/ 0 h 2044133"/>
              <a:gd name="connsiteX1400" fmla="*/ 896923 w 1910317"/>
              <a:gd name="connsiteY1400" fmla="*/ 0 h 2044133"/>
              <a:gd name="connsiteX1401" fmla="*/ 928446 w 1910317"/>
              <a:gd name="connsiteY1401" fmla="*/ 31523 h 2044133"/>
              <a:gd name="connsiteX1402" fmla="*/ 896923 w 1910317"/>
              <a:gd name="connsiteY1402" fmla="*/ 63045 h 2044133"/>
              <a:gd name="connsiteX1403" fmla="*/ 865400 w 1910317"/>
              <a:gd name="connsiteY1403" fmla="*/ 31523 h 2044133"/>
              <a:gd name="connsiteX1404" fmla="*/ 896923 w 1910317"/>
              <a:gd name="connsiteY1404" fmla="*/ 0 h 2044133"/>
              <a:gd name="connsiteX1405" fmla="*/ 778157 w 1910317"/>
              <a:gd name="connsiteY1405" fmla="*/ 0 h 2044133"/>
              <a:gd name="connsiteX1406" fmla="*/ 809680 w 1910317"/>
              <a:gd name="connsiteY1406" fmla="*/ 31523 h 2044133"/>
              <a:gd name="connsiteX1407" fmla="*/ 778157 w 1910317"/>
              <a:gd name="connsiteY1407" fmla="*/ 63045 h 2044133"/>
              <a:gd name="connsiteX1408" fmla="*/ 746634 w 1910317"/>
              <a:gd name="connsiteY1408" fmla="*/ 31523 h 2044133"/>
              <a:gd name="connsiteX1409" fmla="*/ 778157 w 1910317"/>
              <a:gd name="connsiteY1409" fmla="*/ 0 h 2044133"/>
              <a:gd name="connsiteX1410" fmla="*/ 645773 w 1910317"/>
              <a:gd name="connsiteY1410" fmla="*/ 0 h 2044133"/>
              <a:gd name="connsiteX1411" fmla="*/ 677296 w 1910317"/>
              <a:gd name="connsiteY1411" fmla="*/ 31523 h 2044133"/>
              <a:gd name="connsiteX1412" fmla="*/ 645773 w 1910317"/>
              <a:gd name="connsiteY1412" fmla="*/ 63045 h 2044133"/>
              <a:gd name="connsiteX1413" fmla="*/ 614250 w 1910317"/>
              <a:gd name="connsiteY1413" fmla="*/ 31523 h 2044133"/>
              <a:gd name="connsiteX1414" fmla="*/ 645773 w 1910317"/>
              <a:gd name="connsiteY1414" fmla="*/ 0 h 2044133"/>
              <a:gd name="connsiteX1415" fmla="*/ 527007 w 1910317"/>
              <a:gd name="connsiteY1415" fmla="*/ 0 h 2044133"/>
              <a:gd name="connsiteX1416" fmla="*/ 558529 w 1910317"/>
              <a:gd name="connsiteY1416" fmla="*/ 31523 h 2044133"/>
              <a:gd name="connsiteX1417" fmla="*/ 527007 w 1910317"/>
              <a:gd name="connsiteY1417" fmla="*/ 63045 h 2044133"/>
              <a:gd name="connsiteX1418" fmla="*/ 495484 w 1910317"/>
              <a:gd name="connsiteY1418" fmla="*/ 31523 h 2044133"/>
              <a:gd name="connsiteX1419" fmla="*/ 527007 w 1910317"/>
              <a:gd name="connsiteY1419" fmla="*/ 0 h 2044133"/>
              <a:gd name="connsiteX1420" fmla="*/ 401439 w 1910317"/>
              <a:gd name="connsiteY1420" fmla="*/ 0 h 2044133"/>
              <a:gd name="connsiteX1421" fmla="*/ 432962 w 1910317"/>
              <a:gd name="connsiteY1421" fmla="*/ 31523 h 2044133"/>
              <a:gd name="connsiteX1422" fmla="*/ 401439 w 1910317"/>
              <a:gd name="connsiteY1422" fmla="*/ 63045 h 2044133"/>
              <a:gd name="connsiteX1423" fmla="*/ 369917 w 1910317"/>
              <a:gd name="connsiteY1423" fmla="*/ 31523 h 2044133"/>
              <a:gd name="connsiteX1424" fmla="*/ 401439 w 1910317"/>
              <a:gd name="connsiteY1424" fmla="*/ 0 h 2044133"/>
              <a:gd name="connsiteX1425" fmla="*/ 282673 w 1910317"/>
              <a:gd name="connsiteY1425" fmla="*/ 0 h 2044133"/>
              <a:gd name="connsiteX1426" fmla="*/ 314196 w 1910317"/>
              <a:gd name="connsiteY1426" fmla="*/ 31523 h 2044133"/>
              <a:gd name="connsiteX1427" fmla="*/ 282673 w 1910317"/>
              <a:gd name="connsiteY1427" fmla="*/ 63045 h 2044133"/>
              <a:gd name="connsiteX1428" fmla="*/ 251150 w 1910317"/>
              <a:gd name="connsiteY1428" fmla="*/ 31523 h 2044133"/>
              <a:gd name="connsiteX1429" fmla="*/ 282673 w 1910317"/>
              <a:gd name="connsiteY1429" fmla="*/ 0 h 2044133"/>
              <a:gd name="connsiteX1430" fmla="*/ 150289 w 1910317"/>
              <a:gd name="connsiteY1430" fmla="*/ 0 h 2044133"/>
              <a:gd name="connsiteX1431" fmla="*/ 181812 w 1910317"/>
              <a:gd name="connsiteY1431" fmla="*/ 31523 h 2044133"/>
              <a:gd name="connsiteX1432" fmla="*/ 150289 w 1910317"/>
              <a:gd name="connsiteY1432" fmla="*/ 63045 h 2044133"/>
              <a:gd name="connsiteX1433" fmla="*/ 118766 w 1910317"/>
              <a:gd name="connsiteY1433" fmla="*/ 31523 h 2044133"/>
              <a:gd name="connsiteX1434" fmla="*/ 150289 w 1910317"/>
              <a:gd name="connsiteY1434" fmla="*/ 0 h 2044133"/>
              <a:gd name="connsiteX1435" fmla="*/ 31523 w 1910317"/>
              <a:gd name="connsiteY1435" fmla="*/ 0 h 2044133"/>
              <a:gd name="connsiteX1436" fmla="*/ 63045 w 1910317"/>
              <a:gd name="connsiteY1436" fmla="*/ 31523 h 2044133"/>
              <a:gd name="connsiteX1437" fmla="*/ 31523 w 1910317"/>
              <a:gd name="connsiteY1437" fmla="*/ 63045 h 2044133"/>
              <a:gd name="connsiteX1438" fmla="*/ 0 w 1910317"/>
              <a:gd name="connsiteY1438" fmla="*/ 31523 h 2044133"/>
              <a:gd name="connsiteX1439" fmla="*/ 31523 w 1910317"/>
              <a:gd name="connsiteY1439" fmla="*/ 0 h 2044133"/>
            </a:gdLst>
            <a:ahLst/>
            <a:cxnLst/>
            <a:rect l="l" t="t" r="r" b="b"/>
            <a:pathLst>
              <a:path w="1910317" h="2044133">
                <a:moveTo>
                  <a:pt x="1878794" y="1981089"/>
                </a:moveTo>
                <a:cubicBezTo>
                  <a:pt x="1896205" y="1981089"/>
                  <a:pt x="1910317" y="1995201"/>
                  <a:pt x="1910317" y="2012610"/>
                </a:cubicBezTo>
                <a:cubicBezTo>
                  <a:pt x="1910317" y="2030021"/>
                  <a:pt x="1896205" y="2044133"/>
                  <a:pt x="1878794" y="2044133"/>
                </a:cubicBezTo>
                <a:cubicBezTo>
                  <a:pt x="1861385" y="2044133"/>
                  <a:pt x="1847272" y="2030021"/>
                  <a:pt x="1847272" y="2012610"/>
                </a:cubicBezTo>
                <a:cubicBezTo>
                  <a:pt x="1847272" y="1995201"/>
                  <a:pt x="1861385" y="1981089"/>
                  <a:pt x="1878794" y="1981089"/>
                </a:cubicBezTo>
                <a:close/>
                <a:moveTo>
                  <a:pt x="1760028" y="1981089"/>
                </a:moveTo>
                <a:cubicBezTo>
                  <a:pt x="1777437" y="1981089"/>
                  <a:pt x="1791551" y="1995201"/>
                  <a:pt x="1791551" y="2012610"/>
                </a:cubicBezTo>
                <a:cubicBezTo>
                  <a:pt x="1791551" y="2030021"/>
                  <a:pt x="1777437" y="2044133"/>
                  <a:pt x="1760028" y="2044133"/>
                </a:cubicBezTo>
                <a:cubicBezTo>
                  <a:pt x="1742618" y="2044133"/>
                  <a:pt x="1728505" y="2030021"/>
                  <a:pt x="1728505" y="2012610"/>
                </a:cubicBezTo>
                <a:cubicBezTo>
                  <a:pt x="1728505" y="1995201"/>
                  <a:pt x="1742618" y="1981089"/>
                  <a:pt x="1760028" y="1981089"/>
                </a:cubicBezTo>
                <a:close/>
                <a:moveTo>
                  <a:pt x="1627644" y="1981089"/>
                </a:moveTo>
                <a:cubicBezTo>
                  <a:pt x="1645054" y="1981089"/>
                  <a:pt x="1659167" y="1995201"/>
                  <a:pt x="1659167" y="2012610"/>
                </a:cubicBezTo>
                <a:cubicBezTo>
                  <a:pt x="1659167" y="2030021"/>
                  <a:pt x="1645054" y="2044133"/>
                  <a:pt x="1627644" y="2044133"/>
                </a:cubicBezTo>
                <a:cubicBezTo>
                  <a:pt x="1610235" y="2044133"/>
                  <a:pt x="1596121" y="2030021"/>
                  <a:pt x="1596121" y="2012610"/>
                </a:cubicBezTo>
                <a:cubicBezTo>
                  <a:pt x="1596121" y="1995201"/>
                  <a:pt x="1610235" y="1981089"/>
                  <a:pt x="1627644" y="1981089"/>
                </a:cubicBezTo>
                <a:close/>
                <a:moveTo>
                  <a:pt x="1508878" y="1981089"/>
                </a:moveTo>
                <a:cubicBezTo>
                  <a:pt x="1526287" y="1981089"/>
                  <a:pt x="1540400" y="1995201"/>
                  <a:pt x="1540400" y="2012610"/>
                </a:cubicBezTo>
                <a:cubicBezTo>
                  <a:pt x="1540400" y="2030021"/>
                  <a:pt x="1526287" y="2044133"/>
                  <a:pt x="1508878" y="2044133"/>
                </a:cubicBezTo>
                <a:cubicBezTo>
                  <a:pt x="1491467" y="2044133"/>
                  <a:pt x="1477355" y="2030021"/>
                  <a:pt x="1477355" y="2012610"/>
                </a:cubicBezTo>
                <a:cubicBezTo>
                  <a:pt x="1477355" y="1995201"/>
                  <a:pt x="1491467" y="1981089"/>
                  <a:pt x="1508878" y="1981089"/>
                </a:cubicBezTo>
                <a:close/>
                <a:moveTo>
                  <a:pt x="1383310" y="1981089"/>
                </a:moveTo>
                <a:cubicBezTo>
                  <a:pt x="1400721" y="1981089"/>
                  <a:pt x="1414833" y="1995201"/>
                  <a:pt x="1414833" y="2012610"/>
                </a:cubicBezTo>
                <a:cubicBezTo>
                  <a:pt x="1414833" y="2030021"/>
                  <a:pt x="1400721" y="2044133"/>
                  <a:pt x="1383310" y="2044133"/>
                </a:cubicBezTo>
                <a:cubicBezTo>
                  <a:pt x="1365901" y="2044133"/>
                  <a:pt x="1351788" y="2030021"/>
                  <a:pt x="1351788" y="2012610"/>
                </a:cubicBezTo>
                <a:cubicBezTo>
                  <a:pt x="1351788" y="1995201"/>
                  <a:pt x="1365901" y="1981089"/>
                  <a:pt x="1383310" y="1981089"/>
                </a:cubicBezTo>
                <a:close/>
                <a:moveTo>
                  <a:pt x="1264544" y="1981089"/>
                </a:moveTo>
                <a:cubicBezTo>
                  <a:pt x="1281953" y="1981089"/>
                  <a:pt x="1296067" y="1995201"/>
                  <a:pt x="1296067" y="2012610"/>
                </a:cubicBezTo>
                <a:cubicBezTo>
                  <a:pt x="1296067" y="2030021"/>
                  <a:pt x="1281953" y="2044133"/>
                  <a:pt x="1264544" y="2044133"/>
                </a:cubicBezTo>
                <a:cubicBezTo>
                  <a:pt x="1247134" y="2044133"/>
                  <a:pt x="1233021" y="2030021"/>
                  <a:pt x="1233021" y="2012610"/>
                </a:cubicBezTo>
                <a:cubicBezTo>
                  <a:pt x="1233021" y="1995201"/>
                  <a:pt x="1247134" y="1981089"/>
                  <a:pt x="1264544" y="1981089"/>
                </a:cubicBezTo>
                <a:close/>
                <a:moveTo>
                  <a:pt x="1132160" y="1981089"/>
                </a:moveTo>
                <a:cubicBezTo>
                  <a:pt x="1149570" y="1981089"/>
                  <a:pt x="1163683" y="1995201"/>
                  <a:pt x="1163683" y="2012610"/>
                </a:cubicBezTo>
                <a:cubicBezTo>
                  <a:pt x="1163683" y="2030021"/>
                  <a:pt x="1149570" y="2044133"/>
                  <a:pt x="1132160" y="2044133"/>
                </a:cubicBezTo>
                <a:cubicBezTo>
                  <a:pt x="1114751" y="2044133"/>
                  <a:pt x="1100637" y="2030021"/>
                  <a:pt x="1100637" y="2012610"/>
                </a:cubicBezTo>
                <a:cubicBezTo>
                  <a:pt x="1100637" y="1995201"/>
                  <a:pt x="1114751" y="1981089"/>
                  <a:pt x="1132160" y="1981089"/>
                </a:cubicBezTo>
                <a:close/>
                <a:moveTo>
                  <a:pt x="1013394" y="1981089"/>
                </a:moveTo>
                <a:cubicBezTo>
                  <a:pt x="1030803" y="1981089"/>
                  <a:pt x="1044916" y="1995201"/>
                  <a:pt x="1044916" y="2012610"/>
                </a:cubicBezTo>
                <a:cubicBezTo>
                  <a:pt x="1044916" y="2030021"/>
                  <a:pt x="1030803" y="2044133"/>
                  <a:pt x="1013394" y="2044133"/>
                </a:cubicBezTo>
                <a:cubicBezTo>
                  <a:pt x="995983" y="2044133"/>
                  <a:pt x="981871" y="2030021"/>
                  <a:pt x="981871" y="2012610"/>
                </a:cubicBezTo>
                <a:cubicBezTo>
                  <a:pt x="981871" y="1995201"/>
                  <a:pt x="995983" y="1981089"/>
                  <a:pt x="1013394" y="1981089"/>
                </a:cubicBezTo>
                <a:close/>
                <a:moveTo>
                  <a:pt x="896923" y="1981089"/>
                </a:moveTo>
                <a:cubicBezTo>
                  <a:pt x="914334" y="1981089"/>
                  <a:pt x="928446" y="1995201"/>
                  <a:pt x="928446" y="2012610"/>
                </a:cubicBezTo>
                <a:cubicBezTo>
                  <a:pt x="928446" y="2030021"/>
                  <a:pt x="914334" y="2044133"/>
                  <a:pt x="896923" y="2044133"/>
                </a:cubicBezTo>
                <a:cubicBezTo>
                  <a:pt x="879514" y="2044133"/>
                  <a:pt x="865400" y="2030021"/>
                  <a:pt x="865400" y="2012610"/>
                </a:cubicBezTo>
                <a:cubicBezTo>
                  <a:pt x="865400" y="1995201"/>
                  <a:pt x="879514" y="1981089"/>
                  <a:pt x="896923" y="1981089"/>
                </a:cubicBezTo>
                <a:close/>
                <a:moveTo>
                  <a:pt x="778157" y="1981089"/>
                </a:moveTo>
                <a:cubicBezTo>
                  <a:pt x="795566" y="1981089"/>
                  <a:pt x="809680" y="1995201"/>
                  <a:pt x="809680" y="2012610"/>
                </a:cubicBezTo>
                <a:cubicBezTo>
                  <a:pt x="809680" y="2030021"/>
                  <a:pt x="795566" y="2044133"/>
                  <a:pt x="778157" y="2044133"/>
                </a:cubicBezTo>
                <a:cubicBezTo>
                  <a:pt x="760747" y="2044133"/>
                  <a:pt x="746634" y="2030021"/>
                  <a:pt x="746634" y="2012610"/>
                </a:cubicBezTo>
                <a:cubicBezTo>
                  <a:pt x="746634" y="1995201"/>
                  <a:pt x="760747" y="1981089"/>
                  <a:pt x="778157" y="1981089"/>
                </a:cubicBezTo>
                <a:close/>
                <a:moveTo>
                  <a:pt x="645773" y="1981089"/>
                </a:moveTo>
                <a:cubicBezTo>
                  <a:pt x="663183" y="1981089"/>
                  <a:pt x="677296" y="1995201"/>
                  <a:pt x="677296" y="2012610"/>
                </a:cubicBezTo>
                <a:cubicBezTo>
                  <a:pt x="677296" y="2030021"/>
                  <a:pt x="663183" y="2044133"/>
                  <a:pt x="645773" y="2044133"/>
                </a:cubicBezTo>
                <a:cubicBezTo>
                  <a:pt x="628364" y="2044133"/>
                  <a:pt x="614250" y="2030021"/>
                  <a:pt x="614250" y="2012610"/>
                </a:cubicBezTo>
                <a:cubicBezTo>
                  <a:pt x="614250" y="1995201"/>
                  <a:pt x="628364" y="1981089"/>
                  <a:pt x="645773" y="1981089"/>
                </a:cubicBezTo>
                <a:close/>
                <a:moveTo>
                  <a:pt x="527007" y="1981089"/>
                </a:moveTo>
                <a:cubicBezTo>
                  <a:pt x="544416" y="1981089"/>
                  <a:pt x="558529" y="1995201"/>
                  <a:pt x="558529" y="2012610"/>
                </a:cubicBezTo>
                <a:cubicBezTo>
                  <a:pt x="558529" y="2030021"/>
                  <a:pt x="544416" y="2044133"/>
                  <a:pt x="527007" y="2044133"/>
                </a:cubicBezTo>
                <a:cubicBezTo>
                  <a:pt x="509596" y="2044133"/>
                  <a:pt x="495484" y="2030021"/>
                  <a:pt x="495484" y="2012610"/>
                </a:cubicBezTo>
                <a:cubicBezTo>
                  <a:pt x="495484" y="1995201"/>
                  <a:pt x="509596" y="1981089"/>
                  <a:pt x="527007" y="1981089"/>
                </a:cubicBezTo>
                <a:close/>
                <a:moveTo>
                  <a:pt x="401439" y="1981089"/>
                </a:moveTo>
                <a:cubicBezTo>
                  <a:pt x="418850" y="1981089"/>
                  <a:pt x="432962" y="1995201"/>
                  <a:pt x="432962" y="2012610"/>
                </a:cubicBezTo>
                <a:cubicBezTo>
                  <a:pt x="432962" y="2030021"/>
                  <a:pt x="418850" y="2044133"/>
                  <a:pt x="401439" y="2044133"/>
                </a:cubicBezTo>
                <a:cubicBezTo>
                  <a:pt x="384030" y="2044133"/>
                  <a:pt x="369917" y="2030021"/>
                  <a:pt x="369917" y="2012610"/>
                </a:cubicBezTo>
                <a:cubicBezTo>
                  <a:pt x="369917" y="1995201"/>
                  <a:pt x="384030" y="1981089"/>
                  <a:pt x="401439" y="1981089"/>
                </a:cubicBezTo>
                <a:close/>
                <a:moveTo>
                  <a:pt x="282673" y="1981089"/>
                </a:moveTo>
                <a:cubicBezTo>
                  <a:pt x="300082" y="1981089"/>
                  <a:pt x="314196" y="1995201"/>
                  <a:pt x="314196" y="2012610"/>
                </a:cubicBezTo>
                <a:cubicBezTo>
                  <a:pt x="314196" y="2030021"/>
                  <a:pt x="300082" y="2044133"/>
                  <a:pt x="282673" y="2044133"/>
                </a:cubicBezTo>
                <a:cubicBezTo>
                  <a:pt x="265263" y="2044133"/>
                  <a:pt x="251150" y="2030021"/>
                  <a:pt x="251150" y="2012610"/>
                </a:cubicBezTo>
                <a:cubicBezTo>
                  <a:pt x="251150" y="1995201"/>
                  <a:pt x="265263" y="1981089"/>
                  <a:pt x="282673" y="1981089"/>
                </a:cubicBezTo>
                <a:close/>
                <a:moveTo>
                  <a:pt x="150289" y="1981089"/>
                </a:moveTo>
                <a:cubicBezTo>
                  <a:pt x="167699" y="1981089"/>
                  <a:pt x="181812" y="1995201"/>
                  <a:pt x="181812" y="2012610"/>
                </a:cubicBezTo>
                <a:cubicBezTo>
                  <a:pt x="181812" y="2030021"/>
                  <a:pt x="167699" y="2044133"/>
                  <a:pt x="150289" y="2044133"/>
                </a:cubicBezTo>
                <a:cubicBezTo>
                  <a:pt x="132880" y="2044133"/>
                  <a:pt x="118766" y="2030021"/>
                  <a:pt x="118766" y="2012610"/>
                </a:cubicBezTo>
                <a:cubicBezTo>
                  <a:pt x="118766" y="1995201"/>
                  <a:pt x="132880" y="1981089"/>
                  <a:pt x="150289" y="1981089"/>
                </a:cubicBezTo>
                <a:close/>
                <a:moveTo>
                  <a:pt x="31523" y="1981089"/>
                </a:moveTo>
                <a:cubicBezTo>
                  <a:pt x="48932" y="1981089"/>
                  <a:pt x="63045" y="1995201"/>
                  <a:pt x="63045" y="2012610"/>
                </a:cubicBezTo>
                <a:cubicBezTo>
                  <a:pt x="63045" y="2030021"/>
                  <a:pt x="48932" y="2044133"/>
                  <a:pt x="31523" y="2044133"/>
                </a:cubicBezTo>
                <a:cubicBezTo>
                  <a:pt x="14112" y="2044133"/>
                  <a:pt x="0" y="2030021"/>
                  <a:pt x="0" y="2012610"/>
                </a:cubicBezTo>
                <a:cubicBezTo>
                  <a:pt x="0" y="1995201"/>
                  <a:pt x="14112" y="1981089"/>
                  <a:pt x="31523" y="1981089"/>
                </a:cubicBezTo>
                <a:close/>
                <a:moveTo>
                  <a:pt x="1878794" y="1863985"/>
                </a:moveTo>
                <a:cubicBezTo>
                  <a:pt x="1896205" y="1863985"/>
                  <a:pt x="1910317" y="1878098"/>
                  <a:pt x="1910317" y="1895507"/>
                </a:cubicBezTo>
                <a:cubicBezTo>
                  <a:pt x="1910317" y="1912917"/>
                  <a:pt x="1896205" y="1927029"/>
                  <a:pt x="1878794" y="1927029"/>
                </a:cubicBezTo>
                <a:cubicBezTo>
                  <a:pt x="1861385" y="1927029"/>
                  <a:pt x="1847272" y="1912917"/>
                  <a:pt x="1847272" y="1895507"/>
                </a:cubicBezTo>
                <a:cubicBezTo>
                  <a:pt x="1847272" y="1878098"/>
                  <a:pt x="1861385" y="1863985"/>
                  <a:pt x="1878794" y="1863985"/>
                </a:cubicBezTo>
                <a:close/>
                <a:moveTo>
                  <a:pt x="1760028" y="1863985"/>
                </a:moveTo>
                <a:cubicBezTo>
                  <a:pt x="1777437" y="1863985"/>
                  <a:pt x="1791551" y="1878098"/>
                  <a:pt x="1791551" y="1895507"/>
                </a:cubicBezTo>
                <a:cubicBezTo>
                  <a:pt x="1791551" y="1912917"/>
                  <a:pt x="1777437" y="1927029"/>
                  <a:pt x="1760028" y="1927029"/>
                </a:cubicBezTo>
                <a:cubicBezTo>
                  <a:pt x="1742618" y="1927029"/>
                  <a:pt x="1728505" y="1912917"/>
                  <a:pt x="1728505" y="1895507"/>
                </a:cubicBezTo>
                <a:cubicBezTo>
                  <a:pt x="1728505" y="1878098"/>
                  <a:pt x="1742618" y="1863985"/>
                  <a:pt x="1760028" y="1863985"/>
                </a:cubicBezTo>
                <a:close/>
                <a:moveTo>
                  <a:pt x="1627644" y="1863985"/>
                </a:moveTo>
                <a:cubicBezTo>
                  <a:pt x="1645054" y="1863985"/>
                  <a:pt x="1659167" y="1878098"/>
                  <a:pt x="1659167" y="1895507"/>
                </a:cubicBezTo>
                <a:cubicBezTo>
                  <a:pt x="1659167" y="1912917"/>
                  <a:pt x="1645054" y="1927029"/>
                  <a:pt x="1627644" y="1927029"/>
                </a:cubicBezTo>
                <a:cubicBezTo>
                  <a:pt x="1610235" y="1927029"/>
                  <a:pt x="1596121" y="1912917"/>
                  <a:pt x="1596121" y="1895507"/>
                </a:cubicBezTo>
                <a:cubicBezTo>
                  <a:pt x="1596121" y="1878098"/>
                  <a:pt x="1610235" y="1863985"/>
                  <a:pt x="1627644" y="1863985"/>
                </a:cubicBezTo>
                <a:close/>
                <a:moveTo>
                  <a:pt x="1508878" y="1863985"/>
                </a:moveTo>
                <a:cubicBezTo>
                  <a:pt x="1526287" y="1863985"/>
                  <a:pt x="1540400" y="1878098"/>
                  <a:pt x="1540400" y="1895507"/>
                </a:cubicBezTo>
                <a:cubicBezTo>
                  <a:pt x="1540400" y="1912917"/>
                  <a:pt x="1526287" y="1927029"/>
                  <a:pt x="1508878" y="1927029"/>
                </a:cubicBezTo>
                <a:cubicBezTo>
                  <a:pt x="1491467" y="1927029"/>
                  <a:pt x="1477355" y="1912917"/>
                  <a:pt x="1477355" y="1895507"/>
                </a:cubicBezTo>
                <a:cubicBezTo>
                  <a:pt x="1477355" y="1878098"/>
                  <a:pt x="1491467" y="1863985"/>
                  <a:pt x="1508878" y="1863985"/>
                </a:cubicBezTo>
                <a:close/>
                <a:moveTo>
                  <a:pt x="1383310" y="1863985"/>
                </a:moveTo>
                <a:cubicBezTo>
                  <a:pt x="1400721" y="1863985"/>
                  <a:pt x="1414833" y="1878098"/>
                  <a:pt x="1414833" y="1895507"/>
                </a:cubicBezTo>
                <a:cubicBezTo>
                  <a:pt x="1414833" y="1912917"/>
                  <a:pt x="1400721" y="1927029"/>
                  <a:pt x="1383310" y="1927029"/>
                </a:cubicBezTo>
                <a:cubicBezTo>
                  <a:pt x="1365901" y="1927029"/>
                  <a:pt x="1351788" y="1912917"/>
                  <a:pt x="1351788" y="1895507"/>
                </a:cubicBezTo>
                <a:cubicBezTo>
                  <a:pt x="1351788" y="1878098"/>
                  <a:pt x="1365901" y="1863985"/>
                  <a:pt x="1383310" y="1863985"/>
                </a:cubicBezTo>
                <a:close/>
                <a:moveTo>
                  <a:pt x="1264544" y="1863985"/>
                </a:moveTo>
                <a:cubicBezTo>
                  <a:pt x="1281953" y="1863985"/>
                  <a:pt x="1296067" y="1878098"/>
                  <a:pt x="1296067" y="1895507"/>
                </a:cubicBezTo>
                <a:cubicBezTo>
                  <a:pt x="1296067" y="1912917"/>
                  <a:pt x="1281953" y="1927029"/>
                  <a:pt x="1264544" y="1927029"/>
                </a:cubicBezTo>
                <a:cubicBezTo>
                  <a:pt x="1247134" y="1927029"/>
                  <a:pt x="1233021" y="1912917"/>
                  <a:pt x="1233021" y="1895507"/>
                </a:cubicBezTo>
                <a:cubicBezTo>
                  <a:pt x="1233021" y="1878098"/>
                  <a:pt x="1247134" y="1863985"/>
                  <a:pt x="1264544" y="1863985"/>
                </a:cubicBezTo>
                <a:close/>
                <a:moveTo>
                  <a:pt x="1132160" y="1863985"/>
                </a:moveTo>
                <a:cubicBezTo>
                  <a:pt x="1149570" y="1863985"/>
                  <a:pt x="1163683" y="1878098"/>
                  <a:pt x="1163683" y="1895507"/>
                </a:cubicBezTo>
                <a:cubicBezTo>
                  <a:pt x="1163683" y="1912917"/>
                  <a:pt x="1149570" y="1927029"/>
                  <a:pt x="1132160" y="1927029"/>
                </a:cubicBezTo>
                <a:cubicBezTo>
                  <a:pt x="1114751" y="1927029"/>
                  <a:pt x="1100637" y="1912917"/>
                  <a:pt x="1100637" y="1895507"/>
                </a:cubicBezTo>
                <a:cubicBezTo>
                  <a:pt x="1100637" y="1878098"/>
                  <a:pt x="1114751" y="1863985"/>
                  <a:pt x="1132160" y="1863985"/>
                </a:cubicBezTo>
                <a:close/>
                <a:moveTo>
                  <a:pt x="1013394" y="1863985"/>
                </a:moveTo>
                <a:cubicBezTo>
                  <a:pt x="1030803" y="1863985"/>
                  <a:pt x="1044916" y="1878098"/>
                  <a:pt x="1044916" y="1895507"/>
                </a:cubicBezTo>
                <a:cubicBezTo>
                  <a:pt x="1044916" y="1912917"/>
                  <a:pt x="1030803" y="1927029"/>
                  <a:pt x="1013394" y="1927029"/>
                </a:cubicBezTo>
                <a:cubicBezTo>
                  <a:pt x="995983" y="1927029"/>
                  <a:pt x="981871" y="1912917"/>
                  <a:pt x="981871" y="1895507"/>
                </a:cubicBezTo>
                <a:cubicBezTo>
                  <a:pt x="981871" y="1878098"/>
                  <a:pt x="995983" y="1863985"/>
                  <a:pt x="1013394" y="1863985"/>
                </a:cubicBezTo>
                <a:close/>
                <a:moveTo>
                  <a:pt x="896923" y="1863985"/>
                </a:moveTo>
                <a:cubicBezTo>
                  <a:pt x="914334" y="1863985"/>
                  <a:pt x="928446" y="1878098"/>
                  <a:pt x="928446" y="1895507"/>
                </a:cubicBezTo>
                <a:cubicBezTo>
                  <a:pt x="928446" y="1912917"/>
                  <a:pt x="914334" y="1927029"/>
                  <a:pt x="896923" y="1927029"/>
                </a:cubicBezTo>
                <a:cubicBezTo>
                  <a:pt x="879514" y="1927029"/>
                  <a:pt x="865400" y="1912917"/>
                  <a:pt x="865400" y="1895507"/>
                </a:cubicBezTo>
                <a:cubicBezTo>
                  <a:pt x="865400" y="1878098"/>
                  <a:pt x="879514" y="1863985"/>
                  <a:pt x="896923" y="1863985"/>
                </a:cubicBezTo>
                <a:close/>
                <a:moveTo>
                  <a:pt x="778157" y="1863985"/>
                </a:moveTo>
                <a:cubicBezTo>
                  <a:pt x="795566" y="1863985"/>
                  <a:pt x="809680" y="1878098"/>
                  <a:pt x="809680" y="1895507"/>
                </a:cubicBezTo>
                <a:cubicBezTo>
                  <a:pt x="809680" y="1912917"/>
                  <a:pt x="795566" y="1927029"/>
                  <a:pt x="778157" y="1927029"/>
                </a:cubicBezTo>
                <a:cubicBezTo>
                  <a:pt x="760747" y="1927029"/>
                  <a:pt x="746634" y="1912917"/>
                  <a:pt x="746634" y="1895507"/>
                </a:cubicBezTo>
                <a:cubicBezTo>
                  <a:pt x="746634" y="1878098"/>
                  <a:pt x="760747" y="1863985"/>
                  <a:pt x="778157" y="1863985"/>
                </a:cubicBezTo>
                <a:close/>
                <a:moveTo>
                  <a:pt x="645773" y="1863985"/>
                </a:moveTo>
                <a:cubicBezTo>
                  <a:pt x="663183" y="1863985"/>
                  <a:pt x="677296" y="1878098"/>
                  <a:pt x="677296" y="1895507"/>
                </a:cubicBezTo>
                <a:cubicBezTo>
                  <a:pt x="677296" y="1912917"/>
                  <a:pt x="663183" y="1927029"/>
                  <a:pt x="645773" y="1927029"/>
                </a:cubicBezTo>
                <a:cubicBezTo>
                  <a:pt x="628364" y="1927029"/>
                  <a:pt x="614250" y="1912917"/>
                  <a:pt x="614250" y="1895507"/>
                </a:cubicBezTo>
                <a:cubicBezTo>
                  <a:pt x="614250" y="1878098"/>
                  <a:pt x="628364" y="1863985"/>
                  <a:pt x="645773" y="1863985"/>
                </a:cubicBezTo>
                <a:close/>
                <a:moveTo>
                  <a:pt x="527007" y="1863985"/>
                </a:moveTo>
                <a:cubicBezTo>
                  <a:pt x="544416" y="1863985"/>
                  <a:pt x="558529" y="1878098"/>
                  <a:pt x="558529" y="1895507"/>
                </a:cubicBezTo>
                <a:cubicBezTo>
                  <a:pt x="558529" y="1912917"/>
                  <a:pt x="544416" y="1927029"/>
                  <a:pt x="527007" y="1927029"/>
                </a:cubicBezTo>
                <a:cubicBezTo>
                  <a:pt x="509596" y="1927029"/>
                  <a:pt x="495484" y="1912917"/>
                  <a:pt x="495484" y="1895507"/>
                </a:cubicBezTo>
                <a:cubicBezTo>
                  <a:pt x="495484" y="1878098"/>
                  <a:pt x="509596" y="1863985"/>
                  <a:pt x="527007" y="1863985"/>
                </a:cubicBezTo>
                <a:close/>
                <a:moveTo>
                  <a:pt x="401439" y="1863985"/>
                </a:moveTo>
                <a:cubicBezTo>
                  <a:pt x="418850" y="1863985"/>
                  <a:pt x="432962" y="1878098"/>
                  <a:pt x="432962" y="1895507"/>
                </a:cubicBezTo>
                <a:cubicBezTo>
                  <a:pt x="432962" y="1912917"/>
                  <a:pt x="418850" y="1927029"/>
                  <a:pt x="401439" y="1927029"/>
                </a:cubicBezTo>
                <a:cubicBezTo>
                  <a:pt x="384030" y="1927029"/>
                  <a:pt x="369917" y="1912917"/>
                  <a:pt x="369917" y="1895507"/>
                </a:cubicBezTo>
                <a:cubicBezTo>
                  <a:pt x="369917" y="1878098"/>
                  <a:pt x="384030" y="1863985"/>
                  <a:pt x="401439" y="1863985"/>
                </a:cubicBezTo>
                <a:close/>
                <a:moveTo>
                  <a:pt x="282673" y="1863985"/>
                </a:moveTo>
                <a:cubicBezTo>
                  <a:pt x="300082" y="1863985"/>
                  <a:pt x="314196" y="1878098"/>
                  <a:pt x="314196" y="1895507"/>
                </a:cubicBezTo>
                <a:cubicBezTo>
                  <a:pt x="314196" y="1912917"/>
                  <a:pt x="300082" y="1927029"/>
                  <a:pt x="282673" y="1927029"/>
                </a:cubicBezTo>
                <a:cubicBezTo>
                  <a:pt x="265263" y="1927029"/>
                  <a:pt x="251150" y="1912917"/>
                  <a:pt x="251150" y="1895507"/>
                </a:cubicBezTo>
                <a:cubicBezTo>
                  <a:pt x="251150" y="1878098"/>
                  <a:pt x="265263" y="1863985"/>
                  <a:pt x="282673" y="1863985"/>
                </a:cubicBezTo>
                <a:close/>
                <a:moveTo>
                  <a:pt x="150289" y="1863985"/>
                </a:moveTo>
                <a:cubicBezTo>
                  <a:pt x="167699" y="1863985"/>
                  <a:pt x="181812" y="1878098"/>
                  <a:pt x="181812" y="1895507"/>
                </a:cubicBezTo>
                <a:cubicBezTo>
                  <a:pt x="181812" y="1912917"/>
                  <a:pt x="167699" y="1927029"/>
                  <a:pt x="150289" y="1927029"/>
                </a:cubicBezTo>
                <a:cubicBezTo>
                  <a:pt x="132880" y="1927029"/>
                  <a:pt x="118766" y="1912917"/>
                  <a:pt x="118766" y="1895507"/>
                </a:cubicBezTo>
                <a:cubicBezTo>
                  <a:pt x="118766" y="1878098"/>
                  <a:pt x="132880" y="1863985"/>
                  <a:pt x="150289" y="1863985"/>
                </a:cubicBezTo>
                <a:close/>
                <a:moveTo>
                  <a:pt x="31523" y="1863985"/>
                </a:moveTo>
                <a:cubicBezTo>
                  <a:pt x="48932" y="1863985"/>
                  <a:pt x="63045" y="1878098"/>
                  <a:pt x="63045" y="1895507"/>
                </a:cubicBezTo>
                <a:cubicBezTo>
                  <a:pt x="63045" y="1912917"/>
                  <a:pt x="48932" y="1927029"/>
                  <a:pt x="31523" y="1927029"/>
                </a:cubicBezTo>
                <a:cubicBezTo>
                  <a:pt x="14112" y="1927029"/>
                  <a:pt x="0" y="1912917"/>
                  <a:pt x="0" y="1895507"/>
                </a:cubicBezTo>
                <a:cubicBezTo>
                  <a:pt x="0" y="1878098"/>
                  <a:pt x="14112" y="1863985"/>
                  <a:pt x="31523" y="1863985"/>
                </a:cubicBezTo>
                <a:close/>
                <a:moveTo>
                  <a:pt x="1878794" y="1746881"/>
                </a:moveTo>
                <a:cubicBezTo>
                  <a:pt x="1896205" y="1746881"/>
                  <a:pt x="1910317" y="1760993"/>
                  <a:pt x="1910317" y="1778403"/>
                </a:cubicBezTo>
                <a:cubicBezTo>
                  <a:pt x="1910317" y="1795812"/>
                  <a:pt x="1896205" y="1809925"/>
                  <a:pt x="1878794" y="1809925"/>
                </a:cubicBezTo>
                <a:cubicBezTo>
                  <a:pt x="1861385" y="1809925"/>
                  <a:pt x="1847272" y="1795812"/>
                  <a:pt x="1847272" y="1778403"/>
                </a:cubicBezTo>
                <a:cubicBezTo>
                  <a:pt x="1847272" y="1760993"/>
                  <a:pt x="1861385" y="1746881"/>
                  <a:pt x="1878794" y="1746881"/>
                </a:cubicBezTo>
                <a:close/>
                <a:moveTo>
                  <a:pt x="1760028" y="1746881"/>
                </a:moveTo>
                <a:cubicBezTo>
                  <a:pt x="1777437" y="1746881"/>
                  <a:pt x="1791551" y="1760993"/>
                  <a:pt x="1791551" y="1778403"/>
                </a:cubicBezTo>
                <a:cubicBezTo>
                  <a:pt x="1791551" y="1795812"/>
                  <a:pt x="1777437" y="1809925"/>
                  <a:pt x="1760028" y="1809925"/>
                </a:cubicBezTo>
                <a:cubicBezTo>
                  <a:pt x="1742618" y="1809925"/>
                  <a:pt x="1728505" y="1795812"/>
                  <a:pt x="1728505" y="1778403"/>
                </a:cubicBezTo>
                <a:cubicBezTo>
                  <a:pt x="1728505" y="1760993"/>
                  <a:pt x="1742618" y="1746881"/>
                  <a:pt x="1760028" y="1746881"/>
                </a:cubicBezTo>
                <a:close/>
                <a:moveTo>
                  <a:pt x="1627644" y="1746881"/>
                </a:moveTo>
                <a:cubicBezTo>
                  <a:pt x="1645054" y="1746881"/>
                  <a:pt x="1659167" y="1760993"/>
                  <a:pt x="1659167" y="1778403"/>
                </a:cubicBezTo>
                <a:cubicBezTo>
                  <a:pt x="1659167" y="1795812"/>
                  <a:pt x="1645054" y="1809925"/>
                  <a:pt x="1627644" y="1809925"/>
                </a:cubicBezTo>
                <a:cubicBezTo>
                  <a:pt x="1610235" y="1809925"/>
                  <a:pt x="1596121" y="1795812"/>
                  <a:pt x="1596121" y="1778403"/>
                </a:cubicBezTo>
                <a:cubicBezTo>
                  <a:pt x="1596121" y="1760993"/>
                  <a:pt x="1610235" y="1746881"/>
                  <a:pt x="1627644" y="1746881"/>
                </a:cubicBezTo>
                <a:close/>
                <a:moveTo>
                  <a:pt x="1508878" y="1746881"/>
                </a:moveTo>
                <a:cubicBezTo>
                  <a:pt x="1526287" y="1746881"/>
                  <a:pt x="1540400" y="1760993"/>
                  <a:pt x="1540400" y="1778403"/>
                </a:cubicBezTo>
                <a:cubicBezTo>
                  <a:pt x="1540400" y="1795812"/>
                  <a:pt x="1526287" y="1809925"/>
                  <a:pt x="1508878" y="1809925"/>
                </a:cubicBezTo>
                <a:cubicBezTo>
                  <a:pt x="1491467" y="1809925"/>
                  <a:pt x="1477355" y="1795812"/>
                  <a:pt x="1477355" y="1778403"/>
                </a:cubicBezTo>
                <a:cubicBezTo>
                  <a:pt x="1477355" y="1760993"/>
                  <a:pt x="1491467" y="1746881"/>
                  <a:pt x="1508878" y="1746881"/>
                </a:cubicBezTo>
                <a:close/>
                <a:moveTo>
                  <a:pt x="1383310" y="1746881"/>
                </a:moveTo>
                <a:cubicBezTo>
                  <a:pt x="1400721" y="1746881"/>
                  <a:pt x="1414833" y="1760993"/>
                  <a:pt x="1414833" y="1778403"/>
                </a:cubicBezTo>
                <a:cubicBezTo>
                  <a:pt x="1414833" y="1795812"/>
                  <a:pt x="1400721" y="1809925"/>
                  <a:pt x="1383310" y="1809925"/>
                </a:cubicBezTo>
                <a:cubicBezTo>
                  <a:pt x="1365901" y="1809925"/>
                  <a:pt x="1351788" y="1795812"/>
                  <a:pt x="1351788" y="1778403"/>
                </a:cubicBezTo>
                <a:cubicBezTo>
                  <a:pt x="1351788" y="1760993"/>
                  <a:pt x="1365901" y="1746881"/>
                  <a:pt x="1383310" y="1746881"/>
                </a:cubicBezTo>
                <a:close/>
                <a:moveTo>
                  <a:pt x="1264544" y="1746881"/>
                </a:moveTo>
                <a:cubicBezTo>
                  <a:pt x="1281953" y="1746881"/>
                  <a:pt x="1296067" y="1760993"/>
                  <a:pt x="1296067" y="1778403"/>
                </a:cubicBezTo>
                <a:cubicBezTo>
                  <a:pt x="1296067" y="1795812"/>
                  <a:pt x="1281953" y="1809925"/>
                  <a:pt x="1264544" y="1809925"/>
                </a:cubicBezTo>
                <a:cubicBezTo>
                  <a:pt x="1247134" y="1809925"/>
                  <a:pt x="1233021" y="1795812"/>
                  <a:pt x="1233021" y="1778403"/>
                </a:cubicBezTo>
                <a:cubicBezTo>
                  <a:pt x="1233021" y="1760993"/>
                  <a:pt x="1247134" y="1746881"/>
                  <a:pt x="1264544" y="1746881"/>
                </a:cubicBezTo>
                <a:close/>
                <a:moveTo>
                  <a:pt x="1132160" y="1746881"/>
                </a:moveTo>
                <a:cubicBezTo>
                  <a:pt x="1149570" y="1746881"/>
                  <a:pt x="1163683" y="1760993"/>
                  <a:pt x="1163683" y="1778403"/>
                </a:cubicBezTo>
                <a:cubicBezTo>
                  <a:pt x="1163683" y="1795812"/>
                  <a:pt x="1149570" y="1809925"/>
                  <a:pt x="1132160" y="1809925"/>
                </a:cubicBezTo>
                <a:cubicBezTo>
                  <a:pt x="1114751" y="1809925"/>
                  <a:pt x="1100637" y="1795812"/>
                  <a:pt x="1100637" y="1778403"/>
                </a:cubicBezTo>
                <a:cubicBezTo>
                  <a:pt x="1100637" y="1760993"/>
                  <a:pt x="1114751" y="1746881"/>
                  <a:pt x="1132160" y="1746881"/>
                </a:cubicBezTo>
                <a:close/>
                <a:moveTo>
                  <a:pt x="1013394" y="1746881"/>
                </a:moveTo>
                <a:cubicBezTo>
                  <a:pt x="1030803" y="1746881"/>
                  <a:pt x="1044916" y="1760993"/>
                  <a:pt x="1044916" y="1778403"/>
                </a:cubicBezTo>
                <a:cubicBezTo>
                  <a:pt x="1044916" y="1795812"/>
                  <a:pt x="1030803" y="1809925"/>
                  <a:pt x="1013394" y="1809925"/>
                </a:cubicBezTo>
                <a:cubicBezTo>
                  <a:pt x="995983" y="1809925"/>
                  <a:pt x="981871" y="1795812"/>
                  <a:pt x="981871" y="1778403"/>
                </a:cubicBezTo>
                <a:cubicBezTo>
                  <a:pt x="981871" y="1760993"/>
                  <a:pt x="995983" y="1746881"/>
                  <a:pt x="1013394" y="1746881"/>
                </a:cubicBezTo>
                <a:close/>
                <a:moveTo>
                  <a:pt x="896923" y="1746881"/>
                </a:moveTo>
                <a:cubicBezTo>
                  <a:pt x="914334" y="1746881"/>
                  <a:pt x="928446" y="1760993"/>
                  <a:pt x="928446" y="1778403"/>
                </a:cubicBezTo>
                <a:cubicBezTo>
                  <a:pt x="928446" y="1795812"/>
                  <a:pt x="914334" y="1809925"/>
                  <a:pt x="896923" y="1809925"/>
                </a:cubicBezTo>
                <a:cubicBezTo>
                  <a:pt x="879514" y="1809925"/>
                  <a:pt x="865400" y="1795812"/>
                  <a:pt x="865400" y="1778403"/>
                </a:cubicBezTo>
                <a:cubicBezTo>
                  <a:pt x="865400" y="1760993"/>
                  <a:pt x="879514" y="1746881"/>
                  <a:pt x="896923" y="1746881"/>
                </a:cubicBezTo>
                <a:close/>
                <a:moveTo>
                  <a:pt x="778157" y="1746881"/>
                </a:moveTo>
                <a:cubicBezTo>
                  <a:pt x="795566" y="1746881"/>
                  <a:pt x="809680" y="1760993"/>
                  <a:pt x="809680" y="1778403"/>
                </a:cubicBezTo>
                <a:cubicBezTo>
                  <a:pt x="809680" y="1795812"/>
                  <a:pt x="795566" y="1809925"/>
                  <a:pt x="778157" y="1809925"/>
                </a:cubicBezTo>
                <a:cubicBezTo>
                  <a:pt x="760747" y="1809925"/>
                  <a:pt x="746634" y="1795812"/>
                  <a:pt x="746634" y="1778403"/>
                </a:cubicBezTo>
                <a:cubicBezTo>
                  <a:pt x="746634" y="1760993"/>
                  <a:pt x="760747" y="1746881"/>
                  <a:pt x="778157" y="1746881"/>
                </a:cubicBezTo>
                <a:close/>
                <a:moveTo>
                  <a:pt x="645773" y="1746881"/>
                </a:moveTo>
                <a:cubicBezTo>
                  <a:pt x="663183" y="1746881"/>
                  <a:pt x="677296" y="1760993"/>
                  <a:pt x="677296" y="1778403"/>
                </a:cubicBezTo>
                <a:cubicBezTo>
                  <a:pt x="677296" y="1795812"/>
                  <a:pt x="663183" y="1809925"/>
                  <a:pt x="645773" y="1809925"/>
                </a:cubicBezTo>
                <a:cubicBezTo>
                  <a:pt x="628364" y="1809925"/>
                  <a:pt x="614250" y="1795812"/>
                  <a:pt x="614250" y="1778403"/>
                </a:cubicBezTo>
                <a:cubicBezTo>
                  <a:pt x="614250" y="1760993"/>
                  <a:pt x="628364" y="1746881"/>
                  <a:pt x="645773" y="1746881"/>
                </a:cubicBezTo>
                <a:close/>
                <a:moveTo>
                  <a:pt x="527007" y="1746881"/>
                </a:moveTo>
                <a:cubicBezTo>
                  <a:pt x="544416" y="1746881"/>
                  <a:pt x="558529" y="1760993"/>
                  <a:pt x="558529" y="1778403"/>
                </a:cubicBezTo>
                <a:cubicBezTo>
                  <a:pt x="558529" y="1795812"/>
                  <a:pt x="544416" y="1809925"/>
                  <a:pt x="527007" y="1809925"/>
                </a:cubicBezTo>
                <a:cubicBezTo>
                  <a:pt x="509596" y="1809925"/>
                  <a:pt x="495484" y="1795812"/>
                  <a:pt x="495484" y="1778403"/>
                </a:cubicBezTo>
                <a:cubicBezTo>
                  <a:pt x="495484" y="1760993"/>
                  <a:pt x="509596" y="1746881"/>
                  <a:pt x="527007" y="1746881"/>
                </a:cubicBezTo>
                <a:close/>
                <a:moveTo>
                  <a:pt x="401439" y="1746881"/>
                </a:moveTo>
                <a:cubicBezTo>
                  <a:pt x="418850" y="1746881"/>
                  <a:pt x="432962" y="1760993"/>
                  <a:pt x="432962" y="1778403"/>
                </a:cubicBezTo>
                <a:cubicBezTo>
                  <a:pt x="432962" y="1795812"/>
                  <a:pt x="418850" y="1809925"/>
                  <a:pt x="401439" y="1809925"/>
                </a:cubicBezTo>
                <a:cubicBezTo>
                  <a:pt x="384030" y="1809925"/>
                  <a:pt x="369917" y="1795812"/>
                  <a:pt x="369917" y="1778403"/>
                </a:cubicBezTo>
                <a:cubicBezTo>
                  <a:pt x="369917" y="1760993"/>
                  <a:pt x="384030" y="1746881"/>
                  <a:pt x="401439" y="1746881"/>
                </a:cubicBezTo>
                <a:close/>
                <a:moveTo>
                  <a:pt x="282673" y="1746881"/>
                </a:moveTo>
                <a:cubicBezTo>
                  <a:pt x="300082" y="1746881"/>
                  <a:pt x="314196" y="1760993"/>
                  <a:pt x="314196" y="1778403"/>
                </a:cubicBezTo>
                <a:cubicBezTo>
                  <a:pt x="314196" y="1795812"/>
                  <a:pt x="300082" y="1809925"/>
                  <a:pt x="282673" y="1809925"/>
                </a:cubicBezTo>
                <a:cubicBezTo>
                  <a:pt x="265263" y="1809925"/>
                  <a:pt x="251150" y="1795812"/>
                  <a:pt x="251150" y="1778403"/>
                </a:cubicBezTo>
                <a:cubicBezTo>
                  <a:pt x="251150" y="1760993"/>
                  <a:pt x="265263" y="1746881"/>
                  <a:pt x="282673" y="1746881"/>
                </a:cubicBezTo>
                <a:close/>
                <a:moveTo>
                  <a:pt x="150289" y="1746881"/>
                </a:moveTo>
                <a:cubicBezTo>
                  <a:pt x="167699" y="1746881"/>
                  <a:pt x="181812" y="1760993"/>
                  <a:pt x="181812" y="1778403"/>
                </a:cubicBezTo>
                <a:cubicBezTo>
                  <a:pt x="181812" y="1795812"/>
                  <a:pt x="167699" y="1809925"/>
                  <a:pt x="150289" y="1809925"/>
                </a:cubicBezTo>
                <a:cubicBezTo>
                  <a:pt x="132880" y="1809925"/>
                  <a:pt x="118766" y="1795812"/>
                  <a:pt x="118766" y="1778403"/>
                </a:cubicBezTo>
                <a:cubicBezTo>
                  <a:pt x="118766" y="1760993"/>
                  <a:pt x="132880" y="1746881"/>
                  <a:pt x="150289" y="1746881"/>
                </a:cubicBezTo>
                <a:close/>
                <a:moveTo>
                  <a:pt x="31523" y="1746881"/>
                </a:moveTo>
                <a:cubicBezTo>
                  <a:pt x="48932" y="1746881"/>
                  <a:pt x="63045" y="1760993"/>
                  <a:pt x="63045" y="1778403"/>
                </a:cubicBezTo>
                <a:cubicBezTo>
                  <a:pt x="63045" y="1795812"/>
                  <a:pt x="48932" y="1809925"/>
                  <a:pt x="31523" y="1809925"/>
                </a:cubicBezTo>
                <a:cubicBezTo>
                  <a:pt x="14112" y="1809925"/>
                  <a:pt x="0" y="1795812"/>
                  <a:pt x="0" y="1778403"/>
                </a:cubicBezTo>
                <a:cubicBezTo>
                  <a:pt x="0" y="1760993"/>
                  <a:pt x="14112" y="1746881"/>
                  <a:pt x="31523" y="1746881"/>
                </a:cubicBezTo>
                <a:close/>
                <a:moveTo>
                  <a:pt x="1878794" y="1629776"/>
                </a:moveTo>
                <a:cubicBezTo>
                  <a:pt x="1896205" y="1629776"/>
                  <a:pt x="1910317" y="1643889"/>
                  <a:pt x="1910317" y="1661299"/>
                </a:cubicBezTo>
                <a:cubicBezTo>
                  <a:pt x="1910317" y="1678708"/>
                  <a:pt x="1896205" y="1692821"/>
                  <a:pt x="1878794" y="1692821"/>
                </a:cubicBezTo>
                <a:cubicBezTo>
                  <a:pt x="1861385" y="1692821"/>
                  <a:pt x="1847272" y="1678708"/>
                  <a:pt x="1847272" y="1661299"/>
                </a:cubicBezTo>
                <a:cubicBezTo>
                  <a:pt x="1847272" y="1643889"/>
                  <a:pt x="1861385" y="1629776"/>
                  <a:pt x="1878794" y="1629776"/>
                </a:cubicBezTo>
                <a:close/>
                <a:moveTo>
                  <a:pt x="1760028" y="1629776"/>
                </a:moveTo>
                <a:cubicBezTo>
                  <a:pt x="1777437" y="1629776"/>
                  <a:pt x="1791551" y="1643889"/>
                  <a:pt x="1791551" y="1661299"/>
                </a:cubicBezTo>
                <a:cubicBezTo>
                  <a:pt x="1791551" y="1678708"/>
                  <a:pt x="1777437" y="1692821"/>
                  <a:pt x="1760028" y="1692821"/>
                </a:cubicBezTo>
                <a:cubicBezTo>
                  <a:pt x="1742618" y="1692821"/>
                  <a:pt x="1728505" y="1678708"/>
                  <a:pt x="1728505" y="1661299"/>
                </a:cubicBezTo>
                <a:cubicBezTo>
                  <a:pt x="1728505" y="1643889"/>
                  <a:pt x="1742618" y="1629776"/>
                  <a:pt x="1760028" y="1629776"/>
                </a:cubicBezTo>
                <a:close/>
                <a:moveTo>
                  <a:pt x="1627644" y="1629776"/>
                </a:moveTo>
                <a:cubicBezTo>
                  <a:pt x="1645054" y="1629776"/>
                  <a:pt x="1659167" y="1643889"/>
                  <a:pt x="1659167" y="1661299"/>
                </a:cubicBezTo>
                <a:cubicBezTo>
                  <a:pt x="1659167" y="1678708"/>
                  <a:pt x="1645054" y="1692821"/>
                  <a:pt x="1627644" y="1692821"/>
                </a:cubicBezTo>
                <a:cubicBezTo>
                  <a:pt x="1610235" y="1692821"/>
                  <a:pt x="1596121" y="1678708"/>
                  <a:pt x="1596121" y="1661299"/>
                </a:cubicBezTo>
                <a:cubicBezTo>
                  <a:pt x="1596121" y="1643889"/>
                  <a:pt x="1610235" y="1629776"/>
                  <a:pt x="1627644" y="1629776"/>
                </a:cubicBezTo>
                <a:close/>
                <a:moveTo>
                  <a:pt x="1508878" y="1629776"/>
                </a:moveTo>
                <a:cubicBezTo>
                  <a:pt x="1526287" y="1629776"/>
                  <a:pt x="1540400" y="1643889"/>
                  <a:pt x="1540400" y="1661299"/>
                </a:cubicBezTo>
                <a:cubicBezTo>
                  <a:pt x="1540400" y="1678708"/>
                  <a:pt x="1526287" y="1692821"/>
                  <a:pt x="1508878" y="1692821"/>
                </a:cubicBezTo>
                <a:cubicBezTo>
                  <a:pt x="1491467" y="1692821"/>
                  <a:pt x="1477355" y="1678708"/>
                  <a:pt x="1477355" y="1661299"/>
                </a:cubicBezTo>
                <a:cubicBezTo>
                  <a:pt x="1477355" y="1643889"/>
                  <a:pt x="1491467" y="1629776"/>
                  <a:pt x="1508878" y="1629776"/>
                </a:cubicBezTo>
                <a:close/>
                <a:moveTo>
                  <a:pt x="1383310" y="1629776"/>
                </a:moveTo>
                <a:cubicBezTo>
                  <a:pt x="1400721" y="1629776"/>
                  <a:pt x="1414833" y="1643889"/>
                  <a:pt x="1414833" y="1661299"/>
                </a:cubicBezTo>
                <a:cubicBezTo>
                  <a:pt x="1414833" y="1678708"/>
                  <a:pt x="1400721" y="1692821"/>
                  <a:pt x="1383310" y="1692821"/>
                </a:cubicBezTo>
                <a:cubicBezTo>
                  <a:pt x="1365901" y="1692821"/>
                  <a:pt x="1351788" y="1678708"/>
                  <a:pt x="1351788" y="1661299"/>
                </a:cubicBezTo>
                <a:cubicBezTo>
                  <a:pt x="1351788" y="1643889"/>
                  <a:pt x="1365901" y="1629776"/>
                  <a:pt x="1383310" y="1629776"/>
                </a:cubicBezTo>
                <a:close/>
                <a:moveTo>
                  <a:pt x="1264544" y="1629776"/>
                </a:moveTo>
                <a:cubicBezTo>
                  <a:pt x="1281953" y="1629776"/>
                  <a:pt x="1296067" y="1643889"/>
                  <a:pt x="1296067" y="1661299"/>
                </a:cubicBezTo>
                <a:cubicBezTo>
                  <a:pt x="1296067" y="1678708"/>
                  <a:pt x="1281953" y="1692821"/>
                  <a:pt x="1264544" y="1692821"/>
                </a:cubicBezTo>
                <a:cubicBezTo>
                  <a:pt x="1247134" y="1692821"/>
                  <a:pt x="1233021" y="1678708"/>
                  <a:pt x="1233021" y="1661299"/>
                </a:cubicBezTo>
                <a:cubicBezTo>
                  <a:pt x="1233021" y="1643889"/>
                  <a:pt x="1247134" y="1629776"/>
                  <a:pt x="1264544" y="1629776"/>
                </a:cubicBezTo>
                <a:close/>
                <a:moveTo>
                  <a:pt x="1132160" y="1629776"/>
                </a:moveTo>
                <a:cubicBezTo>
                  <a:pt x="1149570" y="1629776"/>
                  <a:pt x="1163683" y="1643889"/>
                  <a:pt x="1163683" y="1661299"/>
                </a:cubicBezTo>
                <a:cubicBezTo>
                  <a:pt x="1163683" y="1678708"/>
                  <a:pt x="1149570" y="1692821"/>
                  <a:pt x="1132160" y="1692821"/>
                </a:cubicBezTo>
                <a:cubicBezTo>
                  <a:pt x="1114751" y="1692821"/>
                  <a:pt x="1100637" y="1678708"/>
                  <a:pt x="1100637" y="1661299"/>
                </a:cubicBezTo>
                <a:cubicBezTo>
                  <a:pt x="1100637" y="1643889"/>
                  <a:pt x="1114751" y="1629776"/>
                  <a:pt x="1132160" y="1629776"/>
                </a:cubicBezTo>
                <a:close/>
                <a:moveTo>
                  <a:pt x="1013394" y="1629776"/>
                </a:moveTo>
                <a:cubicBezTo>
                  <a:pt x="1030803" y="1629776"/>
                  <a:pt x="1044916" y="1643889"/>
                  <a:pt x="1044916" y="1661299"/>
                </a:cubicBezTo>
                <a:cubicBezTo>
                  <a:pt x="1044916" y="1678708"/>
                  <a:pt x="1030803" y="1692821"/>
                  <a:pt x="1013394" y="1692821"/>
                </a:cubicBezTo>
                <a:cubicBezTo>
                  <a:pt x="995983" y="1692821"/>
                  <a:pt x="981871" y="1678708"/>
                  <a:pt x="981871" y="1661299"/>
                </a:cubicBezTo>
                <a:cubicBezTo>
                  <a:pt x="981871" y="1643889"/>
                  <a:pt x="995983" y="1629776"/>
                  <a:pt x="1013394" y="1629776"/>
                </a:cubicBezTo>
                <a:close/>
                <a:moveTo>
                  <a:pt x="896923" y="1629776"/>
                </a:moveTo>
                <a:cubicBezTo>
                  <a:pt x="914334" y="1629776"/>
                  <a:pt x="928446" y="1643889"/>
                  <a:pt x="928446" y="1661299"/>
                </a:cubicBezTo>
                <a:cubicBezTo>
                  <a:pt x="928446" y="1678708"/>
                  <a:pt x="914334" y="1692821"/>
                  <a:pt x="896923" y="1692821"/>
                </a:cubicBezTo>
                <a:cubicBezTo>
                  <a:pt x="879514" y="1692821"/>
                  <a:pt x="865400" y="1678708"/>
                  <a:pt x="865400" y="1661299"/>
                </a:cubicBezTo>
                <a:cubicBezTo>
                  <a:pt x="865400" y="1643889"/>
                  <a:pt x="879514" y="1629776"/>
                  <a:pt x="896923" y="1629776"/>
                </a:cubicBezTo>
                <a:close/>
                <a:moveTo>
                  <a:pt x="778157" y="1629776"/>
                </a:moveTo>
                <a:cubicBezTo>
                  <a:pt x="795566" y="1629776"/>
                  <a:pt x="809680" y="1643889"/>
                  <a:pt x="809680" y="1661299"/>
                </a:cubicBezTo>
                <a:cubicBezTo>
                  <a:pt x="809680" y="1678708"/>
                  <a:pt x="795566" y="1692821"/>
                  <a:pt x="778157" y="1692821"/>
                </a:cubicBezTo>
                <a:cubicBezTo>
                  <a:pt x="760747" y="1692821"/>
                  <a:pt x="746634" y="1678708"/>
                  <a:pt x="746634" y="1661299"/>
                </a:cubicBezTo>
                <a:cubicBezTo>
                  <a:pt x="746634" y="1643889"/>
                  <a:pt x="760747" y="1629776"/>
                  <a:pt x="778157" y="1629776"/>
                </a:cubicBezTo>
                <a:close/>
                <a:moveTo>
                  <a:pt x="645773" y="1629776"/>
                </a:moveTo>
                <a:cubicBezTo>
                  <a:pt x="663183" y="1629776"/>
                  <a:pt x="677296" y="1643889"/>
                  <a:pt x="677296" y="1661299"/>
                </a:cubicBezTo>
                <a:cubicBezTo>
                  <a:pt x="677296" y="1678708"/>
                  <a:pt x="663183" y="1692821"/>
                  <a:pt x="645773" y="1692821"/>
                </a:cubicBezTo>
                <a:cubicBezTo>
                  <a:pt x="628364" y="1692821"/>
                  <a:pt x="614250" y="1678708"/>
                  <a:pt x="614250" y="1661299"/>
                </a:cubicBezTo>
                <a:cubicBezTo>
                  <a:pt x="614250" y="1643889"/>
                  <a:pt x="628364" y="1629776"/>
                  <a:pt x="645773" y="1629776"/>
                </a:cubicBezTo>
                <a:close/>
                <a:moveTo>
                  <a:pt x="527007" y="1629776"/>
                </a:moveTo>
                <a:cubicBezTo>
                  <a:pt x="544416" y="1629776"/>
                  <a:pt x="558529" y="1643889"/>
                  <a:pt x="558529" y="1661299"/>
                </a:cubicBezTo>
                <a:cubicBezTo>
                  <a:pt x="558529" y="1678708"/>
                  <a:pt x="544416" y="1692821"/>
                  <a:pt x="527007" y="1692821"/>
                </a:cubicBezTo>
                <a:cubicBezTo>
                  <a:pt x="509596" y="1692821"/>
                  <a:pt x="495484" y="1678708"/>
                  <a:pt x="495484" y="1661299"/>
                </a:cubicBezTo>
                <a:cubicBezTo>
                  <a:pt x="495484" y="1643889"/>
                  <a:pt x="509596" y="1629776"/>
                  <a:pt x="527007" y="1629776"/>
                </a:cubicBezTo>
                <a:close/>
                <a:moveTo>
                  <a:pt x="401439" y="1629776"/>
                </a:moveTo>
                <a:cubicBezTo>
                  <a:pt x="418850" y="1629776"/>
                  <a:pt x="432962" y="1643889"/>
                  <a:pt x="432962" y="1661299"/>
                </a:cubicBezTo>
                <a:cubicBezTo>
                  <a:pt x="432962" y="1678708"/>
                  <a:pt x="418850" y="1692821"/>
                  <a:pt x="401439" y="1692821"/>
                </a:cubicBezTo>
                <a:cubicBezTo>
                  <a:pt x="384030" y="1692821"/>
                  <a:pt x="369917" y="1678708"/>
                  <a:pt x="369917" y="1661299"/>
                </a:cubicBezTo>
                <a:cubicBezTo>
                  <a:pt x="369917" y="1643889"/>
                  <a:pt x="384030" y="1629776"/>
                  <a:pt x="401439" y="1629776"/>
                </a:cubicBezTo>
                <a:close/>
                <a:moveTo>
                  <a:pt x="282673" y="1629776"/>
                </a:moveTo>
                <a:cubicBezTo>
                  <a:pt x="300082" y="1629776"/>
                  <a:pt x="314196" y="1643889"/>
                  <a:pt x="314196" y="1661299"/>
                </a:cubicBezTo>
                <a:cubicBezTo>
                  <a:pt x="314196" y="1678708"/>
                  <a:pt x="300082" y="1692821"/>
                  <a:pt x="282673" y="1692821"/>
                </a:cubicBezTo>
                <a:cubicBezTo>
                  <a:pt x="265263" y="1692821"/>
                  <a:pt x="251150" y="1678708"/>
                  <a:pt x="251150" y="1661299"/>
                </a:cubicBezTo>
                <a:cubicBezTo>
                  <a:pt x="251150" y="1643889"/>
                  <a:pt x="265263" y="1629776"/>
                  <a:pt x="282673" y="1629776"/>
                </a:cubicBezTo>
                <a:close/>
                <a:moveTo>
                  <a:pt x="150289" y="1629776"/>
                </a:moveTo>
                <a:cubicBezTo>
                  <a:pt x="167699" y="1629776"/>
                  <a:pt x="181812" y="1643889"/>
                  <a:pt x="181812" y="1661299"/>
                </a:cubicBezTo>
                <a:cubicBezTo>
                  <a:pt x="181812" y="1678708"/>
                  <a:pt x="167699" y="1692821"/>
                  <a:pt x="150289" y="1692821"/>
                </a:cubicBezTo>
                <a:cubicBezTo>
                  <a:pt x="132880" y="1692821"/>
                  <a:pt x="118766" y="1678708"/>
                  <a:pt x="118766" y="1661299"/>
                </a:cubicBezTo>
                <a:cubicBezTo>
                  <a:pt x="118766" y="1643889"/>
                  <a:pt x="132880" y="1629776"/>
                  <a:pt x="150289" y="1629776"/>
                </a:cubicBezTo>
                <a:close/>
                <a:moveTo>
                  <a:pt x="31523" y="1629776"/>
                </a:moveTo>
                <a:cubicBezTo>
                  <a:pt x="48932" y="1629776"/>
                  <a:pt x="63045" y="1643889"/>
                  <a:pt x="63045" y="1661299"/>
                </a:cubicBezTo>
                <a:cubicBezTo>
                  <a:pt x="63045" y="1678708"/>
                  <a:pt x="48932" y="1692821"/>
                  <a:pt x="31523" y="1692821"/>
                </a:cubicBezTo>
                <a:cubicBezTo>
                  <a:pt x="14112" y="1692821"/>
                  <a:pt x="0" y="1678708"/>
                  <a:pt x="0" y="1661299"/>
                </a:cubicBezTo>
                <a:cubicBezTo>
                  <a:pt x="0" y="1643889"/>
                  <a:pt x="14112" y="1629776"/>
                  <a:pt x="31523" y="1629776"/>
                </a:cubicBezTo>
                <a:close/>
                <a:moveTo>
                  <a:pt x="1878794" y="1512671"/>
                </a:moveTo>
                <a:cubicBezTo>
                  <a:pt x="1896205" y="1512671"/>
                  <a:pt x="1910317" y="1526785"/>
                  <a:pt x="1910317" y="1544194"/>
                </a:cubicBezTo>
                <a:cubicBezTo>
                  <a:pt x="1910317" y="1561603"/>
                  <a:pt x="1896205" y="1575717"/>
                  <a:pt x="1878794" y="1575717"/>
                </a:cubicBezTo>
                <a:cubicBezTo>
                  <a:pt x="1861385" y="1575717"/>
                  <a:pt x="1847272" y="1561603"/>
                  <a:pt x="1847272" y="1544194"/>
                </a:cubicBezTo>
                <a:cubicBezTo>
                  <a:pt x="1847272" y="1526785"/>
                  <a:pt x="1861385" y="1512671"/>
                  <a:pt x="1878794" y="1512671"/>
                </a:cubicBezTo>
                <a:close/>
                <a:moveTo>
                  <a:pt x="1760028" y="1512671"/>
                </a:moveTo>
                <a:cubicBezTo>
                  <a:pt x="1777437" y="1512671"/>
                  <a:pt x="1791551" y="1526785"/>
                  <a:pt x="1791551" y="1544194"/>
                </a:cubicBezTo>
                <a:cubicBezTo>
                  <a:pt x="1791551" y="1561603"/>
                  <a:pt x="1777437" y="1575717"/>
                  <a:pt x="1760028" y="1575717"/>
                </a:cubicBezTo>
                <a:cubicBezTo>
                  <a:pt x="1742618" y="1575717"/>
                  <a:pt x="1728505" y="1561603"/>
                  <a:pt x="1728505" y="1544194"/>
                </a:cubicBezTo>
                <a:cubicBezTo>
                  <a:pt x="1728505" y="1526785"/>
                  <a:pt x="1742618" y="1512671"/>
                  <a:pt x="1760028" y="1512671"/>
                </a:cubicBezTo>
                <a:close/>
                <a:moveTo>
                  <a:pt x="1627644" y="1512671"/>
                </a:moveTo>
                <a:cubicBezTo>
                  <a:pt x="1645054" y="1512671"/>
                  <a:pt x="1659167" y="1526785"/>
                  <a:pt x="1659167" y="1544194"/>
                </a:cubicBezTo>
                <a:cubicBezTo>
                  <a:pt x="1659167" y="1561603"/>
                  <a:pt x="1645054" y="1575717"/>
                  <a:pt x="1627644" y="1575717"/>
                </a:cubicBezTo>
                <a:cubicBezTo>
                  <a:pt x="1610235" y="1575717"/>
                  <a:pt x="1596121" y="1561603"/>
                  <a:pt x="1596121" y="1544194"/>
                </a:cubicBezTo>
                <a:cubicBezTo>
                  <a:pt x="1596121" y="1526785"/>
                  <a:pt x="1610235" y="1512671"/>
                  <a:pt x="1627644" y="1512671"/>
                </a:cubicBezTo>
                <a:close/>
                <a:moveTo>
                  <a:pt x="1508878" y="1512671"/>
                </a:moveTo>
                <a:cubicBezTo>
                  <a:pt x="1526287" y="1512671"/>
                  <a:pt x="1540400" y="1526785"/>
                  <a:pt x="1540400" y="1544194"/>
                </a:cubicBezTo>
                <a:cubicBezTo>
                  <a:pt x="1540400" y="1561603"/>
                  <a:pt x="1526287" y="1575717"/>
                  <a:pt x="1508878" y="1575717"/>
                </a:cubicBezTo>
                <a:cubicBezTo>
                  <a:pt x="1491467" y="1575717"/>
                  <a:pt x="1477355" y="1561603"/>
                  <a:pt x="1477355" y="1544194"/>
                </a:cubicBezTo>
                <a:cubicBezTo>
                  <a:pt x="1477355" y="1526785"/>
                  <a:pt x="1491467" y="1512671"/>
                  <a:pt x="1508878" y="1512671"/>
                </a:cubicBezTo>
                <a:close/>
                <a:moveTo>
                  <a:pt x="1383310" y="1512671"/>
                </a:moveTo>
                <a:cubicBezTo>
                  <a:pt x="1400721" y="1512671"/>
                  <a:pt x="1414833" y="1526785"/>
                  <a:pt x="1414833" y="1544194"/>
                </a:cubicBezTo>
                <a:cubicBezTo>
                  <a:pt x="1414833" y="1561603"/>
                  <a:pt x="1400721" y="1575717"/>
                  <a:pt x="1383310" y="1575717"/>
                </a:cubicBezTo>
                <a:cubicBezTo>
                  <a:pt x="1365901" y="1575717"/>
                  <a:pt x="1351788" y="1561603"/>
                  <a:pt x="1351788" y="1544194"/>
                </a:cubicBezTo>
                <a:cubicBezTo>
                  <a:pt x="1351788" y="1526785"/>
                  <a:pt x="1365901" y="1512671"/>
                  <a:pt x="1383310" y="1512671"/>
                </a:cubicBezTo>
                <a:close/>
                <a:moveTo>
                  <a:pt x="1264544" y="1512671"/>
                </a:moveTo>
                <a:cubicBezTo>
                  <a:pt x="1281953" y="1512671"/>
                  <a:pt x="1296067" y="1526785"/>
                  <a:pt x="1296067" y="1544194"/>
                </a:cubicBezTo>
                <a:cubicBezTo>
                  <a:pt x="1296067" y="1561603"/>
                  <a:pt x="1281953" y="1575717"/>
                  <a:pt x="1264544" y="1575717"/>
                </a:cubicBezTo>
                <a:cubicBezTo>
                  <a:pt x="1247134" y="1575717"/>
                  <a:pt x="1233021" y="1561603"/>
                  <a:pt x="1233021" y="1544194"/>
                </a:cubicBezTo>
                <a:cubicBezTo>
                  <a:pt x="1233021" y="1526785"/>
                  <a:pt x="1247134" y="1512671"/>
                  <a:pt x="1264544" y="1512671"/>
                </a:cubicBezTo>
                <a:close/>
                <a:moveTo>
                  <a:pt x="1132160" y="1512671"/>
                </a:moveTo>
                <a:cubicBezTo>
                  <a:pt x="1149570" y="1512671"/>
                  <a:pt x="1163683" y="1526785"/>
                  <a:pt x="1163683" y="1544194"/>
                </a:cubicBezTo>
                <a:cubicBezTo>
                  <a:pt x="1163683" y="1561603"/>
                  <a:pt x="1149570" y="1575717"/>
                  <a:pt x="1132160" y="1575717"/>
                </a:cubicBezTo>
                <a:cubicBezTo>
                  <a:pt x="1114751" y="1575717"/>
                  <a:pt x="1100637" y="1561603"/>
                  <a:pt x="1100637" y="1544194"/>
                </a:cubicBezTo>
                <a:cubicBezTo>
                  <a:pt x="1100637" y="1526785"/>
                  <a:pt x="1114751" y="1512671"/>
                  <a:pt x="1132160" y="1512671"/>
                </a:cubicBezTo>
                <a:close/>
                <a:moveTo>
                  <a:pt x="1013394" y="1512671"/>
                </a:moveTo>
                <a:cubicBezTo>
                  <a:pt x="1030803" y="1512671"/>
                  <a:pt x="1044916" y="1526785"/>
                  <a:pt x="1044916" y="1544194"/>
                </a:cubicBezTo>
                <a:cubicBezTo>
                  <a:pt x="1044916" y="1561603"/>
                  <a:pt x="1030803" y="1575717"/>
                  <a:pt x="1013394" y="1575717"/>
                </a:cubicBezTo>
                <a:cubicBezTo>
                  <a:pt x="995983" y="1575717"/>
                  <a:pt x="981871" y="1561603"/>
                  <a:pt x="981871" y="1544194"/>
                </a:cubicBezTo>
                <a:cubicBezTo>
                  <a:pt x="981871" y="1526785"/>
                  <a:pt x="995983" y="1512671"/>
                  <a:pt x="1013394" y="1512671"/>
                </a:cubicBezTo>
                <a:close/>
                <a:moveTo>
                  <a:pt x="896923" y="1512671"/>
                </a:moveTo>
                <a:cubicBezTo>
                  <a:pt x="914334" y="1512671"/>
                  <a:pt x="928446" y="1526785"/>
                  <a:pt x="928446" y="1544194"/>
                </a:cubicBezTo>
                <a:cubicBezTo>
                  <a:pt x="928446" y="1561603"/>
                  <a:pt x="914334" y="1575717"/>
                  <a:pt x="896923" y="1575717"/>
                </a:cubicBezTo>
                <a:cubicBezTo>
                  <a:pt x="879514" y="1575717"/>
                  <a:pt x="865400" y="1561603"/>
                  <a:pt x="865400" y="1544194"/>
                </a:cubicBezTo>
                <a:cubicBezTo>
                  <a:pt x="865400" y="1526785"/>
                  <a:pt x="879514" y="1512671"/>
                  <a:pt x="896923" y="1512671"/>
                </a:cubicBezTo>
                <a:close/>
                <a:moveTo>
                  <a:pt x="778157" y="1512671"/>
                </a:moveTo>
                <a:cubicBezTo>
                  <a:pt x="795566" y="1512671"/>
                  <a:pt x="809680" y="1526785"/>
                  <a:pt x="809680" y="1544194"/>
                </a:cubicBezTo>
                <a:cubicBezTo>
                  <a:pt x="809680" y="1561603"/>
                  <a:pt x="795566" y="1575717"/>
                  <a:pt x="778157" y="1575717"/>
                </a:cubicBezTo>
                <a:cubicBezTo>
                  <a:pt x="760747" y="1575717"/>
                  <a:pt x="746634" y="1561603"/>
                  <a:pt x="746634" y="1544194"/>
                </a:cubicBezTo>
                <a:cubicBezTo>
                  <a:pt x="746634" y="1526785"/>
                  <a:pt x="760747" y="1512671"/>
                  <a:pt x="778157" y="1512671"/>
                </a:cubicBezTo>
                <a:close/>
                <a:moveTo>
                  <a:pt x="645773" y="1512671"/>
                </a:moveTo>
                <a:cubicBezTo>
                  <a:pt x="663183" y="1512671"/>
                  <a:pt x="677296" y="1526785"/>
                  <a:pt x="677296" y="1544194"/>
                </a:cubicBezTo>
                <a:cubicBezTo>
                  <a:pt x="677296" y="1561603"/>
                  <a:pt x="663183" y="1575717"/>
                  <a:pt x="645773" y="1575717"/>
                </a:cubicBezTo>
                <a:cubicBezTo>
                  <a:pt x="628364" y="1575717"/>
                  <a:pt x="614250" y="1561603"/>
                  <a:pt x="614250" y="1544194"/>
                </a:cubicBezTo>
                <a:cubicBezTo>
                  <a:pt x="614250" y="1526785"/>
                  <a:pt x="628364" y="1512671"/>
                  <a:pt x="645773" y="1512671"/>
                </a:cubicBezTo>
                <a:close/>
                <a:moveTo>
                  <a:pt x="527007" y="1512671"/>
                </a:moveTo>
                <a:cubicBezTo>
                  <a:pt x="544416" y="1512671"/>
                  <a:pt x="558529" y="1526785"/>
                  <a:pt x="558529" y="1544194"/>
                </a:cubicBezTo>
                <a:cubicBezTo>
                  <a:pt x="558529" y="1561603"/>
                  <a:pt x="544416" y="1575717"/>
                  <a:pt x="527007" y="1575717"/>
                </a:cubicBezTo>
                <a:cubicBezTo>
                  <a:pt x="509596" y="1575717"/>
                  <a:pt x="495484" y="1561603"/>
                  <a:pt x="495484" y="1544194"/>
                </a:cubicBezTo>
                <a:cubicBezTo>
                  <a:pt x="495484" y="1526785"/>
                  <a:pt x="509596" y="1512671"/>
                  <a:pt x="527007" y="1512671"/>
                </a:cubicBezTo>
                <a:close/>
                <a:moveTo>
                  <a:pt x="401439" y="1512671"/>
                </a:moveTo>
                <a:cubicBezTo>
                  <a:pt x="418850" y="1512671"/>
                  <a:pt x="432962" y="1526785"/>
                  <a:pt x="432962" y="1544194"/>
                </a:cubicBezTo>
                <a:cubicBezTo>
                  <a:pt x="432962" y="1561603"/>
                  <a:pt x="418850" y="1575717"/>
                  <a:pt x="401439" y="1575717"/>
                </a:cubicBezTo>
                <a:cubicBezTo>
                  <a:pt x="384030" y="1575717"/>
                  <a:pt x="369917" y="1561603"/>
                  <a:pt x="369917" y="1544194"/>
                </a:cubicBezTo>
                <a:cubicBezTo>
                  <a:pt x="369917" y="1526785"/>
                  <a:pt x="384030" y="1512671"/>
                  <a:pt x="401439" y="1512671"/>
                </a:cubicBezTo>
                <a:close/>
                <a:moveTo>
                  <a:pt x="282673" y="1512671"/>
                </a:moveTo>
                <a:cubicBezTo>
                  <a:pt x="300082" y="1512671"/>
                  <a:pt x="314196" y="1526785"/>
                  <a:pt x="314196" y="1544194"/>
                </a:cubicBezTo>
                <a:cubicBezTo>
                  <a:pt x="314196" y="1561603"/>
                  <a:pt x="300082" y="1575717"/>
                  <a:pt x="282673" y="1575717"/>
                </a:cubicBezTo>
                <a:cubicBezTo>
                  <a:pt x="265263" y="1575717"/>
                  <a:pt x="251150" y="1561603"/>
                  <a:pt x="251150" y="1544194"/>
                </a:cubicBezTo>
                <a:cubicBezTo>
                  <a:pt x="251150" y="1526785"/>
                  <a:pt x="265263" y="1512671"/>
                  <a:pt x="282673" y="1512671"/>
                </a:cubicBezTo>
                <a:close/>
                <a:moveTo>
                  <a:pt x="150289" y="1512671"/>
                </a:moveTo>
                <a:cubicBezTo>
                  <a:pt x="167699" y="1512671"/>
                  <a:pt x="181812" y="1526785"/>
                  <a:pt x="181812" y="1544194"/>
                </a:cubicBezTo>
                <a:cubicBezTo>
                  <a:pt x="181812" y="1561603"/>
                  <a:pt x="167699" y="1575717"/>
                  <a:pt x="150289" y="1575717"/>
                </a:cubicBezTo>
                <a:cubicBezTo>
                  <a:pt x="132880" y="1575717"/>
                  <a:pt x="118766" y="1561603"/>
                  <a:pt x="118766" y="1544194"/>
                </a:cubicBezTo>
                <a:cubicBezTo>
                  <a:pt x="118766" y="1526785"/>
                  <a:pt x="132880" y="1512671"/>
                  <a:pt x="150289" y="1512671"/>
                </a:cubicBezTo>
                <a:close/>
                <a:moveTo>
                  <a:pt x="31523" y="1512671"/>
                </a:moveTo>
                <a:cubicBezTo>
                  <a:pt x="48932" y="1512671"/>
                  <a:pt x="63045" y="1526785"/>
                  <a:pt x="63045" y="1544194"/>
                </a:cubicBezTo>
                <a:cubicBezTo>
                  <a:pt x="63045" y="1561603"/>
                  <a:pt x="48932" y="1575717"/>
                  <a:pt x="31523" y="1575717"/>
                </a:cubicBezTo>
                <a:cubicBezTo>
                  <a:pt x="14112" y="1575717"/>
                  <a:pt x="0" y="1561603"/>
                  <a:pt x="0" y="1544194"/>
                </a:cubicBezTo>
                <a:cubicBezTo>
                  <a:pt x="0" y="1526785"/>
                  <a:pt x="14112" y="1512671"/>
                  <a:pt x="31523" y="1512671"/>
                </a:cubicBezTo>
                <a:close/>
                <a:moveTo>
                  <a:pt x="1878794" y="1395568"/>
                </a:moveTo>
                <a:cubicBezTo>
                  <a:pt x="1896205" y="1395568"/>
                  <a:pt x="1910317" y="1409681"/>
                  <a:pt x="1910317" y="1427089"/>
                </a:cubicBezTo>
                <a:cubicBezTo>
                  <a:pt x="1910317" y="1444500"/>
                  <a:pt x="1896205" y="1458612"/>
                  <a:pt x="1878794" y="1458612"/>
                </a:cubicBezTo>
                <a:cubicBezTo>
                  <a:pt x="1861385" y="1458612"/>
                  <a:pt x="1847272" y="1444500"/>
                  <a:pt x="1847272" y="1427089"/>
                </a:cubicBezTo>
                <a:cubicBezTo>
                  <a:pt x="1847272" y="1409681"/>
                  <a:pt x="1861385" y="1395568"/>
                  <a:pt x="1878794" y="1395568"/>
                </a:cubicBezTo>
                <a:close/>
                <a:moveTo>
                  <a:pt x="1760028" y="1395568"/>
                </a:moveTo>
                <a:cubicBezTo>
                  <a:pt x="1777437" y="1395568"/>
                  <a:pt x="1791551" y="1409681"/>
                  <a:pt x="1791551" y="1427089"/>
                </a:cubicBezTo>
                <a:cubicBezTo>
                  <a:pt x="1791551" y="1444500"/>
                  <a:pt x="1777437" y="1458612"/>
                  <a:pt x="1760028" y="1458612"/>
                </a:cubicBezTo>
                <a:cubicBezTo>
                  <a:pt x="1742618" y="1458612"/>
                  <a:pt x="1728505" y="1444500"/>
                  <a:pt x="1728505" y="1427089"/>
                </a:cubicBezTo>
                <a:cubicBezTo>
                  <a:pt x="1728505" y="1409681"/>
                  <a:pt x="1742618" y="1395568"/>
                  <a:pt x="1760028" y="1395568"/>
                </a:cubicBezTo>
                <a:close/>
                <a:moveTo>
                  <a:pt x="1627644" y="1395568"/>
                </a:moveTo>
                <a:cubicBezTo>
                  <a:pt x="1645054" y="1395568"/>
                  <a:pt x="1659167" y="1409681"/>
                  <a:pt x="1659167" y="1427089"/>
                </a:cubicBezTo>
                <a:cubicBezTo>
                  <a:pt x="1659167" y="1444500"/>
                  <a:pt x="1645054" y="1458612"/>
                  <a:pt x="1627644" y="1458612"/>
                </a:cubicBezTo>
                <a:cubicBezTo>
                  <a:pt x="1610235" y="1458612"/>
                  <a:pt x="1596121" y="1444500"/>
                  <a:pt x="1596121" y="1427089"/>
                </a:cubicBezTo>
                <a:cubicBezTo>
                  <a:pt x="1596121" y="1409681"/>
                  <a:pt x="1610235" y="1395568"/>
                  <a:pt x="1627644" y="1395568"/>
                </a:cubicBezTo>
                <a:close/>
                <a:moveTo>
                  <a:pt x="1508878" y="1395568"/>
                </a:moveTo>
                <a:cubicBezTo>
                  <a:pt x="1526287" y="1395568"/>
                  <a:pt x="1540400" y="1409681"/>
                  <a:pt x="1540400" y="1427089"/>
                </a:cubicBezTo>
                <a:cubicBezTo>
                  <a:pt x="1540400" y="1444500"/>
                  <a:pt x="1526287" y="1458612"/>
                  <a:pt x="1508878" y="1458612"/>
                </a:cubicBezTo>
                <a:cubicBezTo>
                  <a:pt x="1491467" y="1458612"/>
                  <a:pt x="1477355" y="1444500"/>
                  <a:pt x="1477355" y="1427089"/>
                </a:cubicBezTo>
                <a:cubicBezTo>
                  <a:pt x="1477355" y="1409681"/>
                  <a:pt x="1491467" y="1395568"/>
                  <a:pt x="1508878" y="1395568"/>
                </a:cubicBezTo>
                <a:close/>
                <a:moveTo>
                  <a:pt x="1383310" y="1395568"/>
                </a:moveTo>
                <a:cubicBezTo>
                  <a:pt x="1400721" y="1395568"/>
                  <a:pt x="1414833" y="1409681"/>
                  <a:pt x="1414833" y="1427089"/>
                </a:cubicBezTo>
                <a:cubicBezTo>
                  <a:pt x="1414833" y="1444500"/>
                  <a:pt x="1400721" y="1458612"/>
                  <a:pt x="1383310" y="1458612"/>
                </a:cubicBezTo>
                <a:cubicBezTo>
                  <a:pt x="1365901" y="1458612"/>
                  <a:pt x="1351788" y="1444500"/>
                  <a:pt x="1351788" y="1427089"/>
                </a:cubicBezTo>
                <a:cubicBezTo>
                  <a:pt x="1351788" y="1409681"/>
                  <a:pt x="1365901" y="1395568"/>
                  <a:pt x="1383310" y="1395568"/>
                </a:cubicBezTo>
                <a:close/>
                <a:moveTo>
                  <a:pt x="1264544" y="1395568"/>
                </a:moveTo>
                <a:cubicBezTo>
                  <a:pt x="1281953" y="1395568"/>
                  <a:pt x="1296067" y="1409681"/>
                  <a:pt x="1296067" y="1427089"/>
                </a:cubicBezTo>
                <a:cubicBezTo>
                  <a:pt x="1296067" y="1444500"/>
                  <a:pt x="1281953" y="1458612"/>
                  <a:pt x="1264544" y="1458612"/>
                </a:cubicBezTo>
                <a:cubicBezTo>
                  <a:pt x="1247134" y="1458612"/>
                  <a:pt x="1233021" y="1444500"/>
                  <a:pt x="1233021" y="1427089"/>
                </a:cubicBezTo>
                <a:cubicBezTo>
                  <a:pt x="1233021" y="1409681"/>
                  <a:pt x="1247134" y="1395568"/>
                  <a:pt x="1264544" y="1395568"/>
                </a:cubicBezTo>
                <a:close/>
                <a:moveTo>
                  <a:pt x="1132160" y="1395568"/>
                </a:moveTo>
                <a:cubicBezTo>
                  <a:pt x="1149570" y="1395568"/>
                  <a:pt x="1163683" y="1409681"/>
                  <a:pt x="1163683" y="1427089"/>
                </a:cubicBezTo>
                <a:cubicBezTo>
                  <a:pt x="1163683" y="1444500"/>
                  <a:pt x="1149570" y="1458612"/>
                  <a:pt x="1132160" y="1458612"/>
                </a:cubicBezTo>
                <a:cubicBezTo>
                  <a:pt x="1114751" y="1458612"/>
                  <a:pt x="1100637" y="1444500"/>
                  <a:pt x="1100637" y="1427089"/>
                </a:cubicBezTo>
                <a:cubicBezTo>
                  <a:pt x="1100637" y="1409681"/>
                  <a:pt x="1114751" y="1395568"/>
                  <a:pt x="1132160" y="1395568"/>
                </a:cubicBezTo>
                <a:close/>
                <a:moveTo>
                  <a:pt x="1013394" y="1395568"/>
                </a:moveTo>
                <a:cubicBezTo>
                  <a:pt x="1030803" y="1395568"/>
                  <a:pt x="1044916" y="1409681"/>
                  <a:pt x="1044916" y="1427089"/>
                </a:cubicBezTo>
                <a:cubicBezTo>
                  <a:pt x="1044916" y="1444500"/>
                  <a:pt x="1030803" y="1458612"/>
                  <a:pt x="1013394" y="1458612"/>
                </a:cubicBezTo>
                <a:cubicBezTo>
                  <a:pt x="995983" y="1458612"/>
                  <a:pt x="981871" y="1444500"/>
                  <a:pt x="981871" y="1427089"/>
                </a:cubicBezTo>
                <a:cubicBezTo>
                  <a:pt x="981871" y="1409681"/>
                  <a:pt x="995983" y="1395568"/>
                  <a:pt x="1013394" y="1395568"/>
                </a:cubicBezTo>
                <a:close/>
                <a:moveTo>
                  <a:pt x="896923" y="1395568"/>
                </a:moveTo>
                <a:cubicBezTo>
                  <a:pt x="914334" y="1395568"/>
                  <a:pt x="928446" y="1409681"/>
                  <a:pt x="928446" y="1427089"/>
                </a:cubicBezTo>
                <a:cubicBezTo>
                  <a:pt x="928446" y="1444500"/>
                  <a:pt x="914334" y="1458612"/>
                  <a:pt x="896923" y="1458612"/>
                </a:cubicBezTo>
                <a:cubicBezTo>
                  <a:pt x="879514" y="1458612"/>
                  <a:pt x="865400" y="1444500"/>
                  <a:pt x="865400" y="1427089"/>
                </a:cubicBezTo>
                <a:cubicBezTo>
                  <a:pt x="865400" y="1409681"/>
                  <a:pt x="879514" y="1395568"/>
                  <a:pt x="896923" y="1395568"/>
                </a:cubicBezTo>
                <a:close/>
                <a:moveTo>
                  <a:pt x="778157" y="1395568"/>
                </a:moveTo>
                <a:cubicBezTo>
                  <a:pt x="795566" y="1395568"/>
                  <a:pt x="809680" y="1409681"/>
                  <a:pt x="809680" y="1427089"/>
                </a:cubicBezTo>
                <a:cubicBezTo>
                  <a:pt x="809680" y="1444500"/>
                  <a:pt x="795566" y="1458612"/>
                  <a:pt x="778157" y="1458612"/>
                </a:cubicBezTo>
                <a:cubicBezTo>
                  <a:pt x="760747" y="1458612"/>
                  <a:pt x="746634" y="1444500"/>
                  <a:pt x="746634" y="1427089"/>
                </a:cubicBezTo>
                <a:cubicBezTo>
                  <a:pt x="746634" y="1409681"/>
                  <a:pt x="760747" y="1395568"/>
                  <a:pt x="778157" y="1395568"/>
                </a:cubicBezTo>
                <a:close/>
                <a:moveTo>
                  <a:pt x="645773" y="1395568"/>
                </a:moveTo>
                <a:cubicBezTo>
                  <a:pt x="663183" y="1395568"/>
                  <a:pt x="677296" y="1409681"/>
                  <a:pt x="677296" y="1427089"/>
                </a:cubicBezTo>
                <a:cubicBezTo>
                  <a:pt x="677296" y="1444500"/>
                  <a:pt x="663183" y="1458612"/>
                  <a:pt x="645773" y="1458612"/>
                </a:cubicBezTo>
                <a:cubicBezTo>
                  <a:pt x="628364" y="1458612"/>
                  <a:pt x="614250" y="1444500"/>
                  <a:pt x="614250" y="1427089"/>
                </a:cubicBezTo>
                <a:cubicBezTo>
                  <a:pt x="614250" y="1409681"/>
                  <a:pt x="628364" y="1395568"/>
                  <a:pt x="645773" y="1395568"/>
                </a:cubicBezTo>
                <a:close/>
                <a:moveTo>
                  <a:pt x="527007" y="1395568"/>
                </a:moveTo>
                <a:cubicBezTo>
                  <a:pt x="544416" y="1395568"/>
                  <a:pt x="558529" y="1409681"/>
                  <a:pt x="558529" y="1427089"/>
                </a:cubicBezTo>
                <a:cubicBezTo>
                  <a:pt x="558529" y="1444500"/>
                  <a:pt x="544416" y="1458612"/>
                  <a:pt x="527007" y="1458612"/>
                </a:cubicBezTo>
                <a:cubicBezTo>
                  <a:pt x="509596" y="1458612"/>
                  <a:pt x="495484" y="1444500"/>
                  <a:pt x="495484" y="1427089"/>
                </a:cubicBezTo>
                <a:cubicBezTo>
                  <a:pt x="495484" y="1409681"/>
                  <a:pt x="509596" y="1395568"/>
                  <a:pt x="527007" y="1395568"/>
                </a:cubicBezTo>
                <a:close/>
                <a:moveTo>
                  <a:pt x="401439" y="1395568"/>
                </a:moveTo>
                <a:cubicBezTo>
                  <a:pt x="418850" y="1395568"/>
                  <a:pt x="432962" y="1409681"/>
                  <a:pt x="432962" y="1427089"/>
                </a:cubicBezTo>
                <a:cubicBezTo>
                  <a:pt x="432962" y="1444500"/>
                  <a:pt x="418850" y="1458612"/>
                  <a:pt x="401439" y="1458612"/>
                </a:cubicBezTo>
                <a:cubicBezTo>
                  <a:pt x="384030" y="1458612"/>
                  <a:pt x="369917" y="1444500"/>
                  <a:pt x="369917" y="1427089"/>
                </a:cubicBezTo>
                <a:cubicBezTo>
                  <a:pt x="369917" y="1409681"/>
                  <a:pt x="384030" y="1395568"/>
                  <a:pt x="401439" y="1395568"/>
                </a:cubicBezTo>
                <a:close/>
                <a:moveTo>
                  <a:pt x="282673" y="1395568"/>
                </a:moveTo>
                <a:cubicBezTo>
                  <a:pt x="300082" y="1395568"/>
                  <a:pt x="314196" y="1409681"/>
                  <a:pt x="314196" y="1427089"/>
                </a:cubicBezTo>
                <a:cubicBezTo>
                  <a:pt x="314196" y="1444500"/>
                  <a:pt x="300082" y="1458612"/>
                  <a:pt x="282673" y="1458612"/>
                </a:cubicBezTo>
                <a:cubicBezTo>
                  <a:pt x="265263" y="1458612"/>
                  <a:pt x="251150" y="1444500"/>
                  <a:pt x="251150" y="1427089"/>
                </a:cubicBezTo>
                <a:cubicBezTo>
                  <a:pt x="251150" y="1409681"/>
                  <a:pt x="265263" y="1395568"/>
                  <a:pt x="282673" y="1395568"/>
                </a:cubicBezTo>
                <a:close/>
                <a:moveTo>
                  <a:pt x="150289" y="1395568"/>
                </a:moveTo>
                <a:cubicBezTo>
                  <a:pt x="167699" y="1395568"/>
                  <a:pt x="181812" y="1409681"/>
                  <a:pt x="181812" y="1427089"/>
                </a:cubicBezTo>
                <a:cubicBezTo>
                  <a:pt x="181812" y="1444500"/>
                  <a:pt x="167699" y="1458612"/>
                  <a:pt x="150289" y="1458612"/>
                </a:cubicBezTo>
                <a:cubicBezTo>
                  <a:pt x="132880" y="1458612"/>
                  <a:pt x="118766" y="1444500"/>
                  <a:pt x="118766" y="1427089"/>
                </a:cubicBezTo>
                <a:cubicBezTo>
                  <a:pt x="118766" y="1409681"/>
                  <a:pt x="132880" y="1395568"/>
                  <a:pt x="150289" y="1395568"/>
                </a:cubicBezTo>
                <a:close/>
                <a:moveTo>
                  <a:pt x="31523" y="1395568"/>
                </a:moveTo>
                <a:cubicBezTo>
                  <a:pt x="48932" y="1395568"/>
                  <a:pt x="63045" y="1409681"/>
                  <a:pt x="63045" y="1427089"/>
                </a:cubicBezTo>
                <a:cubicBezTo>
                  <a:pt x="63045" y="1444500"/>
                  <a:pt x="48932" y="1458612"/>
                  <a:pt x="31523" y="1458612"/>
                </a:cubicBezTo>
                <a:cubicBezTo>
                  <a:pt x="14112" y="1458612"/>
                  <a:pt x="0" y="1444500"/>
                  <a:pt x="0" y="1427089"/>
                </a:cubicBezTo>
                <a:cubicBezTo>
                  <a:pt x="0" y="1409681"/>
                  <a:pt x="14112" y="1395568"/>
                  <a:pt x="31523" y="1395568"/>
                </a:cubicBezTo>
                <a:close/>
                <a:moveTo>
                  <a:pt x="1878794" y="1278463"/>
                </a:moveTo>
                <a:cubicBezTo>
                  <a:pt x="1896205" y="1278463"/>
                  <a:pt x="1910317" y="1292576"/>
                  <a:pt x="1910317" y="1309985"/>
                </a:cubicBezTo>
                <a:cubicBezTo>
                  <a:pt x="1910317" y="1327395"/>
                  <a:pt x="1896205" y="1341508"/>
                  <a:pt x="1878794" y="1341508"/>
                </a:cubicBezTo>
                <a:cubicBezTo>
                  <a:pt x="1861385" y="1341508"/>
                  <a:pt x="1847272" y="1327395"/>
                  <a:pt x="1847272" y="1309985"/>
                </a:cubicBezTo>
                <a:cubicBezTo>
                  <a:pt x="1847272" y="1292576"/>
                  <a:pt x="1861385" y="1278463"/>
                  <a:pt x="1878794" y="1278463"/>
                </a:cubicBezTo>
                <a:close/>
                <a:moveTo>
                  <a:pt x="1760028" y="1278463"/>
                </a:moveTo>
                <a:cubicBezTo>
                  <a:pt x="1777437" y="1278463"/>
                  <a:pt x="1791551" y="1292576"/>
                  <a:pt x="1791551" y="1309985"/>
                </a:cubicBezTo>
                <a:cubicBezTo>
                  <a:pt x="1791551" y="1327395"/>
                  <a:pt x="1777437" y="1341508"/>
                  <a:pt x="1760028" y="1341508"/>
                </a:cubicBezTo>
                <a:cubicBezTo>
                  <a:pt x="1742618" y="1341508"/>
                  <a:pt x="1728505" y="1327395"/>
                  <a:pt x="1728505" y="1309985"/>
                </a:cubicBezTo>
                <a:cubicBezTo>
                  <a:pt x="1728505" y="1292576"/>
                  <a:pt x="1742618" y="1278463"/>
                  <a:pt x="1760028" y="1278463"/>
                </a:cubicBezTo>
                <a:close/>
                <a:moveTo>
                  <a:pt x="1627644" y="1278463"/>
                </a:moveTo>
                <a:cubicBezTo>
                  <a:pt x="1645054" y="1278463"/>
                  <a:pt x="1659167" y="1292576"/>
                  <a:pt x="1659167" y="1309985"/>
                </a:cubicBezTo>
                <a:cubicBezTo>
                  <a:pt x="1659167" y="1327395"/>
                  <a:pt x="1645054" y="1341508"/>
                  <a:pt x="1627644" y="1341508"/>
                </a:cubicBezTo>
                <a:cubicBezTo>
                  <a:pt x="1610235" y="1341508"/>
                  <a:pt x="1596121" y="1327395"/>
                  <a:pt x="1596121" y="1309985"/>
                </a:cubicBezTo>
                <a:cubicBezTo>
                  <a:pt x="1596121" y="1292576"/>
                  <a:pt x="1610235" y="1278463"/>
                  <a:pt x="1627644" y="1278463"/>
                </a:cubicBezTo>
                <a:close/>
                <a:moveTo>
                  <a:pt x="1508878" y="1278463"/>
                </a:moveTo>
                <a:cubicBezTo>
                  <a:pt x="1526287" y="1278463"/>
                  <a:pt x="1540400" y="1292576"/>
                  <a:pt x="1540400" y="1309985"/>
                </a:cubicBezTo>
                <a:cubicBezTo>
                  <a:pt x="1540400" y="1327395"/>
                  <a:pt x="1526287" y="1341508"/>
                  <a:pt x="1508878" y="1341508"/>
                </a:cubicBezTo>
                <a:cubicBezTo>
                  <a:pt x="1491467" y="1341508"/>
                  <a:pt x="1477355" y="1327395"/>
                  <a:pt x="1477355" y="1309985"/>
                </a:cubicBezTo>
                <a:cubicBezTo>
                  <a:pt x="1477355" y="1292576"/>
                  <a:pt x="1491467" y="1278463"/>
                  <a:pt x="1508878" y="1278463"/>
                </a:cubicBezTo>
                <a:close/>
                <a:moveTo>
                  <a:pt x="1383310" y="1278463"/>
                </a:moveTo>
                <a:cubicBezTo>
                  <a:pt x="1400721" y="1278463"/>
                  <a:pt x="1414833" y="1292576"/>
                  <a:pt x="1414833" y="1309985"/>
                </a:cubicBezTo>
                <a:cubicBezTo>
                  <a:pt x="1414833" y="1327395"/>
                  <a:pt x="1400721" y="1341508"/>
                  <a:pt x="1383310" y="1341508"/>
                </a:cubicBezTo>
                <a:cubicBezTo>
                  <a:pt x="1365901" y="1341508"/>
                  <a:pt x="1351788" y="1327395"/>
                  <a:pt x="1351788" y="1309985"/>
                </a:cubicBezTo>
                <a:cubicBezTo>
                  <a:pt x="1351788" y="1292576"/>
                  <a:pt x="1365901" y="1278463"/>
                  <a:pt x="1383310" y="1278463"/>
                </a:cubicBezTo>
                <a:close/>
                <a:moveTo>
                  <a:pt x="1264544" y="1278463"/>
                </a:moveTo>
                <a:cubicBezTo>
                  <a:pt x="1281953" y="1278463"/>
                  <a:pt x="1296067" y="1292576"/>
                  <a:pt x="1296067" y="1309985"/>
                </a:cubicBezTo>
                <a:cubicBezTo>
                  <a:pt x="1296067" y="1327395"/>
                  <a:pt x="1281953" y="1341508"/>
                  <a:pt x="1264544" y="1341508"/>
                </a:cubicBezTo>
                <a:cubicBezTo>
                  <a:pt x="1247134" y="1341508"/>
                  <a:pt x="1233021" y="1327395"/>
                  <a:pt x="1233021" y="1309985"/>
                </a:cubicBezTo>
                <a:cubicBezTo>
                  <a:pt x="1233021" y="1292576"/>
                  <a:pt x="1247134" y="1278463"/>
                  <a:pt x="1264544" y="1278463"/>
                </a:cubicBezTo>
                <a:close/>
                <a:moveTo>
                  <a:pt x="1132160" y="1278463"/>
                </a:moveTo>
                <a:cubicBezTo>
                  <a:pt x="1149570" y="1278463"/>
                  <a:pt x="1163683" y="1292576"/>
                  <a:pt x="1163683" y="1309985"/>
                </a:cubicBezTo>
                <a:cubicBezTo>
                  <a:pt x="1163683" y="1327395"/>
                  <a:pt x="1149570" y="1341508"/>
                  <a:pt x="1132160" y="1341508"/>
                </a:cubicBezTo>
                <a:cubicBezTo>
                  <a:pt x="1114751" y="1341508"/>
                  <a:pt x="1100637" y="1327395"/>
                  <a:pt x="1100637" y="1309985"/>
                </a:cubicBezTo>
                <a:cubicBezTo>
                  <a:pt x="1100637" y="1292576"/>
                  <a:pt x="1114751" y="1278463"/>
                  <a:pt x="1132160" y="1278463"/>
                </a:cubicBezTo>
                <a:close/>
                <a:moveTo>
                  <a:pt x="1013394" y="1278463"/>
                </a:moveTo>
                <a:cubicBezTo>
                  <a:pt x="1030803" y="1278463"/>
                  <a:pt x="1044916" y="1292576"/>
                  <a:pt x="1044916" y="1309985"/>
                </a:cubicBezTo>
                <a:cubicBezTo>
                  <a:pt x="1044916" y="1327395"/>
                  <a:pt x="1030803" y="1341508"/>
                  <a:pt x="1013394" y="1341508"/>
                </a:cubicBezTo>
                <a:cubicBezTo>
                  <a:pt x="995983" y="1341508"/>
                  <a:pt x="981871" y="1327395"/>
                  <a:pt x="981871" y="1309985"/>
                </a:cubicBezTo>
                <a:cubicBezTo>
                  <a:pt x="981871" y="1292576"/>
                  <a:pt x="995983" y="1278463"/>
                  <a:pt x="1013394" y="1278463"/>
                </a:cubicBezTo>
                <a:close/>
                <a:moveTo>
                  <a:pt x="896923" y="1278463"/>
                </a:moveTo>
                <a:cubicBezTo>
                  <a:pt x="914334" y="1278463"/>
                  <a:pt x="928446" y="1292576"/>
                  <a:pt x="928446" y="1309985"/>
                </a:cubicBezTo>
                <a:cubicBezTo>
                  <a:pt x="928446" y="1327395"/>
                  <a:pt x="914334" y="1341508"/>
                  <a:pt x="896923" y="1341508"/>
                </a:cubicBezTo>
                <a:cubicBezTo>
                  <a:pt x="879514" y="1341508"/>
                  <a:pt x="865400" y="1327395"/>
                  <a:pt x="865400" y="1309985"/>
                </a:cubicBezTo>
                <a:cubicBezTo>
                  <a:pt x="865400" y="1292576"/>
                  <a:pt x="879514" y="1278463"/>
                  <a:pt x="896923" y="1278463"/>
                </a:cubicBezTo>
                <a:close/>
                <a:moveTo>
                  <a:pt x="778157" y="1278463"/>
                </a:moveTo>
                <a:cubicBezTo>
                  <a:pt x="795566" y="1278463"/>
                  <a:pt x="809680" y="1292576"/>
                  <a:pt x="809680" y="1309985"/>
                </a:cubicBezTo>
                <a:cubicBezTo>
                  <a:pt x="809680" y="1327395"/>
                  <a:pt x="795566" y="1341508"/>
                  <a:pt x="778157" y="1341508"/>
                </a:cubicBezTo>
                <a:cubicBezTo>
                  <a:pt x="760747" y="1341508"/>
                  <a:pt x="746634" y="1327395"/>
                  <a:pt x="746634" y="1309985"/>
                </a:cubicBezTo>
                <a:cubicBezTo>
                  <a:pt x="746634" y="1292576"/>
                  <a:pt x="760747" y="1278463"/>
                  <a:pt x="778157" y="1278463"/>
                </a:cubicBezTo>
                <a:close/>
                <a:moveTo>
                  <a:pt x="645773" y="1278463"/>
                </a:moveTo>
                <a:cubicBezTo>
                  <a:pt x="663183" y="1278463"/>
                  <a:pt x="677296" y="1292576"/>
                  <a:pt x="677296" y="1309985"/>
                </a:cubicBezTo>
                <a:cubicBezTo>
                  <a:pt x="677296" y="1327395"/>
                  <a:pt x="663183" y="1341508"/>
                  <a:pt x="645773" y="1341508"/>
                </a:cubicBezTo>
                <a:cubicBezTo>
                  <a:pt x="628364" y="1341508"/>
                  <a:pt x="614250" y="1327395"/>
                  <a:pt x="614250" y="1309985"/>
                </a:cubicBezTo>
                <a:cubicBezTo>
                  <a:pt x="614250" y="1292576"/>
                  <a:pt x="628364" y="1278463"/>
                  <a:pt x="645773" y="1278463"/>
                </a:cubicBezTo>
                <a:close/>
                <a:moveTo>
                  <a:pt x="527007" y="1278463"/>
                </a:moveTo>
                <a:cubicBezTo>
                  <a:pt x="544416" y="1278463"/>
                  <a:pt x="558529" y="1292576"/>
                  <a:pt x="558529" y="1309985"/>
                </a:cubicBezTo>
                <a:cubicBezTo>
                  <a:pt x="558529" y="1327395"/>
                  <a:pt x="544416" y="1341508"/>
                  <a:pt x="527007" y="1341508"/>
                </a:cubicBezTo>
                <a:cubicBezTo>
                  <a:pt x="509596" y="1341508"/>
                  <a:pt x="495484" y="1327395"/>
                  <a:pt x="495484" y="1309985"/>
                </a:cubicBezTo>
                <a:cubicBezTo>
                  <a:pt x="495484" y="1292576"/>
                  <a:pt x="509596" y="1278463"/>
                  <a:pt x="527007" y="1278463"/>
                </a:cubicBezTo>
                <a:close/>
                <a:moveTo>
                  <a:pt x="401439" y="1278463"/>
                </a:moveTo>
                <a:cubicBezTo>
                  <a:pt x="418850" y="1278463"/>
                  <a:pt x="432962" y="1292576"/>
                  <a:pt x="432962" y="1309985"/>
                </a:cubicBezTo>
                <a:cubicBezTo>
                  <a:pt x="432962" y="1327395"/>
                  <a:pt x="418850" y="1341508"/>
                  <a:pt x="401439" y="1341508"/>
                </a:cubicBezTo>
                <a:cubicBezTo>
                  <a:pt x="384030" y="1341508"/>
                  <a:pt x="369917" y="1327395"/>
                  <a:pt x="369917" y="1309985"/>
                </a:cubicBezTo>
                <a:cubicBezTo>
                  <a:pt x="369917" y="1292576"/>
                  <a:pt x="384030" y="1278463"/>
                  <a:pt x="401439" y="1278463"/>
                </a:cubicBezTo>
                <a:close/>
                <a:moveTo>
                  <a:pt x="282673" y="1278463"/>
                </a:moveTo>
                <a:cubicBezTo>
                  <a:pt x="300082" y="1278463"/>
                  <a:pt x="314196" y="1292576"/>
                  <a:pt x="314196" y="1309985"/>
                </a:cubicBezTo>
                <a:cubicBezTo>
                  <a:pt x="314196" y="1327395"/>
                  <a:pt x="300082" y="1341508"/>
                  <a:pt x="282673" y="1341508"/>
                </a:cubicBezTo>
                <a:cubicBezTo>
                  <a:pt x="265263" y="1341508"/>
                  <a:pt x="251150" y="1327395"/>
                  <a:pt x="251150" y="1309985"/>
                </a:cubicBezTo>
                <a:cubicBezTo>
                  <a:pt x="251150" y="1292576"/>
                  <a:pt x="265263" y="1278463"/>
                  <a:pt x="282673" y="1278463"/>
                </a:cubicBezTo>
                <a:close/>
                <a:moveTo>
                  <a:pt x="150289" y="1278463"/>
                </a:moveTo>
                <a:cubicBezTo>
                  <a:pt x="167699" y="1278463"/>
                  <a:pt x="181812" y="1292576"/>
                  <a:pt x="181812" y="1309985"/>
                </a:cubicBezTo>
                <a:cubicBezTo>
                  <a:pt x="181812" y="1327395"/>
                  <a:pt x="167699" y="1341508"/>
                  <a:pt x="150289" y="1341508"/>
                </a:cubicBezTo>
                <a:cubicBezTo>
                  <a:pt x="132880" y="1341508"/>
                  <a:pt x="118766" y="1327395"/>
                  <a:pt x="118766" y="1309985"/>
                </a:cubicBezTo>
                <a:cubicBezTo>
                  <a:pt x="118766" y="1292576"/>
                  <a:pt x="132880" y="1278463"/>
                  <a:pt x="150289" y="1278463"/>
                </a:cubicBezTo>
                <a:close/>
                <a:moveTo>
                  <a:pt x="31523" y="1278463"/>
                </a:moveTo>
                <a:cubicBezTo>
                  <a:pt x="48932" y="1278463"/>
                  <a:pt x="63045" y="1292576"/>
                  <a:pt x="63045" y="1309985"/>
                </a:cubicBezTo>
                <a:cubicBezTo>
                  <a:pt x="63045" y="1327395"/>
                  <a:pt x="48932" y="1341508"/>
                  <a:pt x="31523" y="1341508"/>
                </a:cubicBezTo>
                <a:cubicBezTo>
                  <a:pt x="14112" y="1341508"/>
                  <a:pt x="0" y="1327395"/>
                  <a:pt x="0" y="1309985"/>
                </a:cubicBezTo>
                <a:cubicBezTo>
                  <a:pt x="0" y="1292576"/>
                  <a:pt x="14112" y="1278463"/>
                  <a:pt x="31523" y="1278463"/>
                </a:cubicBezTo>
                <a:close/>
                <a:moveTo>
                  <a:pt x="1878794" y="1161359"/>
                </a:moveTo>
                <a:cubicBezTo>
                  <a:pt x="1896205" y="1161359"/>
                  <a:pt x="1910317" y="1175471"/>
                  <a:pt x="1910317" y="1192882"/>
                </a:cubicBezTo>
                <a:cubicBezTo>
                  <a:pt x="1910317" y="1210290"/>
                  <a:pt x="1896205" y="1224403"/>
                  <a:pt x="1878794" y="1224403"/>
                </a:cubicBezTo>
                <a:cubicBezTo>
                  <a:pt x="1861385" y="1224403"/>
                  <a:pt x="1847272" y="1210290"/>
                  <a:pt x="1847272" y="1192882"/>
                </a:cubicBezTo>
                <a:cubicBezTo>
                  <a:pt x="1847272" y="1175471"/>
                  <a:pt x="1861385" y="1161359"/>
                  <a:pt x="1878794" y="1161359"/>
                </a:cubicBezTo>
                <a:close/>
                <a:moveTo>
                  <a:pt x="1760028" y="1161359"/>
                </a:moveTo>
                <a:cubicBezTo>
                  <a:pt x="1777437" y="1161359"/>
                  <a:pt x="1791551" y="1175471"/>
                  <a:pt x="1791551" y="1192882"/>
                </a:cubicBezTo>
                <a:cubicBezTo>
                  <a:pt x="1791551" y="1210290"/>
                  <a:pt x="1777437" y="1224403"/>
                  <a:pt x="1760028" y="1224403"/>
                </a:cubicBezTo>
                <a:cubicBezTo>
                  <a:pt x="1742618" y="1224403"/>
                  <a:pt x="1728505" y="1210290"/>
                  <a:pt x="1728505" y="1192882"/>
                </a:cubicBezTo>
                <a:cubicBezTo>
                  <a:pt x="1728505" y="1175471"/>
                  <a:pt x="1742618" y="1161359"/>
                  <a:pt x="1760028" y="1161359"/>
                </a:cubicBezTo>
                <a:close/>
                <a:moveTo>
                  <a:pt x="1627644" y="1161359"/>
                </a:moveTo>
                <a:cubicBezTo>
                  <a:pt x="1645054" y="1161359"/>
                  <a:pt x="1659167" y="1175471"/>
                  <a:pt x="1659167" y="1192882"/>
                </a:cubicBezTo>
                <a:cubicBezTo>
                  <a:pt x="1659167" y="1210290"/>
                  <a:pt x="1645054" y="1224403"/>
                  <a:pt x="1627644" y="1224403"/>
                </a:cubicBezTo>
                <a:cubicBezTo>
                  <a:pt x="1610235" y="1224403"/>
                  <a:pt x="1596121" y="1210290"/>
                  <a:pt x="1596121" y="1192882"/>
                </a:cubicBezTo>
                <a:cubicBezTo>
                  <a:pt x="1596121" y="1175471"/>
                  <a:pt x="1610235" y="1161359"/>
                  <a:pt x="1627644" y="1161359"/>
                </a:cubicBezTo>
                <a:close/>
                <a:moveTo>
                  <a:pt x="1508878" y="1161359"/>
                </a:moveTo>
                <a:cubicBezTo>
                  <a:pt x="1526287" y="1161359"/>
                  <a:pt x="1540400" y="1175471"/>
                  <a:pt x="1540400" y="1192882"/>
                </a:cubicBezTo>
                <a:cubicBezTo>
                  <a:pt x="1540400" y="1210290"/>
                  <a:pt x="1526287" y="1224403"/>
                  <a:pt x="1508878" y="1224403"/>
                </a:cubicBezTo>
                <a:cubicBezTo>
                  <a:pt x="1491467" y="1224403"/>
                  <a:pt x="1477355" y="1210290"/>
                  <a:pt x="1477355" y="1192882"/>
                </a:cubicBezTo>
                <a:cubicBezTo>
                  <a:pt x="1477355" y="1175471"/>
                  <a:pt x="1491467" y="1161359"/>
                  <a:pt x="1508878" y="1161359"/>
                </a:cubicBezTo>
                <a:close/>
                <a:moveTo>
                  <a:pt x="1383310" y="1161359"/>
                </a:moveTo>
                <a:cubicBezTo>
                  <a:pt x="1400721" y="1161359"/>
                  <a:pt x="1414833" y="1175471"/>
                  <a:pt x="1414833" y="1192882"/>
                </a:cubicBezTo>
                <a:cubicBezTo>
                  <a:pt x="1414833" y="1210290"/>
                  <a:pt x="1400721" y="1224403"/>
                  <a:pt x="1383310" y="1224403"/>
                </a:cubicBezTo>
                <a:cubicBezTo>
                  <a:pt x="1365901" y="1224403"/>
                  <a:pt x="1351788" y="1210290"/>
                  <a:pt x="1351788" y="1192882"/>
                </a:cubicBezTo>
                <a:cubicBezTo>
                  <a:pt x="1351788" y="1175471"/>
                  <a:pt x="1365901" y="1161359"/>
                  <a:pt x="1383310" y="1161359"/>
                </a:cubicBezTo>
                <a:close/>
                <a:moveTo>
                  <a:pt x="1264544" y="1161359"/>
                </a:moveTo>
                <a:cubicBezTo>
                  <a:pt x="1281953" y="1161359"/>
                  <a:pt x="1296067" y="1175471"/>
                  <a:pt x="1296067" y="1192882"/>
                </a:cubicBezTo>
                <a:cubicBezTo>
                  <a:pt x="1296067" y="1210290"/>
                  <a:pt x="1281953" y="1224403"/>
                  <a:pt x="1264544" y="1224403"/>
                </a:cubicBezTo>
                <a:cubicBezTo>
                  <a:pt x="1247134" y="1224403"/>
                  <a:pt x="1233021" y="1210290"/>
                  <a:pt x="1233021" y="1192882"/>
                </a:cubicBezTo>
                <a:cubicBezTo>
                  <a:pt x="1233021" y="1175471"/>
                  <a:pt x="1247134" y="1161359"/>
                  <a:pt x="1264544" y="1161359"/>
                </a:cubicBezTo>
                <a:close/>
                <a:moveTo>
                  <a:pt x="1132160" y="1161359"/>
                </a:moveTo>
                <a:cubicBezTo>
                  <a:pt x="1149570" y="1161359"/>
                  <a:pt x="1163683" y="1175471"/>
                  <a:pt x="1163683" y="1192882"/>
                </a:cubicBezTo>
                <a:cubicBezTo>
                  <a:pt x="1163683" y="1210290"/>
                  <a:pt x="1149570" y="1224403"/>
                  <a:pt x="1132160" y="1224403"/>
                </a:cubicBezTo>
                <a:cubicBezTo>
                  <a:pt x="1114751" y="1224403"/>
                  <a:pt x="1100637" y="1210290"/>
                  <a:pt x="1100637" y="1192882"/>
                </a:cubicBezTo>
                <a:cubicBezTo>
                  <a:pt x="1100637" y="1175471"/>
                  <a:pt x="1114751" y="1161359"/>
                  <a:pt x="1132160" y="1161359"/>
                </a:cubicBezTo>
                <a:close/>
                <a:moveTo>
                  <a:pt x="1013394" y="1161359"/>
                </a:moveTo>
                <a:cubicBezTo>
                  <a:pt x="1030803" y="1161359"/>
                  <a:pt x="1044916" y="1175471"/>
                  <a:pt x="1044916" y="1192882"/>
                </a:cubicBezTo>
                <a:cubicBezTo>
                  <a:pt x="1044916" y="1210290"/>
                  <a:pt x="1030803" y="1224403"/>
                  <a:pt x="1013394" y="1224403"/>
                </a:cubicBezTo>
                <a:cubicBezTo>
                  <a:pt x="995983" y="1224403"/>
                  <a:pt x="981871" y="1210290"/>
                  <a:pt x="981871" y="1192882"/>
                </a:cubicBezTo>
                <a:cubicBezTo>
                  <a:pt x="981871" y="1175471"/>
                  <a:pt x="995983" y="1161359"/>
                  <a:pt x="1013394" y="1161359"/>
                </a:cubicBezTo>
                <a:close/>
                <a:moveTo>
                  <a:pt x="896923" y="1161359"/>
                </a:moveTo>
                <a:cubicBezTo>
                  <a:pt x="914334" y="1161359"/>
                  <a:pt x="928446" y="1175471"/>
                  <a:pt x="928446" y="1192882"/>
                </a:cubicBezTo>
                <a:cubicBezTo>
                  <a:pt x="928446" y="1210290"/>
                  <a:pt x="914334" y="1224403"/>
                  <a:pt x="896923" y="1224403"/>
                </a:cubicBezTo>
                <a:cubicBezTo>
                  <a:pt x="879514" y="1224403"/>
                  <a:pt x="865400" y="1210290"/>
                  <a:pt x="865400" y="1192882"/>
                </a:cubicBezTo>
                <a:cubicBezTo>
                  <a:pt x="865400" y="1175471"/>
                  <a:pt x="879514" y="1161359"/>
                  <a:pt x="896923" y="1161359"/>
                </a:cubicBezTo>
                <a:close/>
                <a:moveTo>
                  <a:pt x="778157" y="1161359"/>
                </a:moveTo>
                <a:cubicBezTo>
                  <a:pt x="795566" y="1161359"/>
                  <a:pt x="809680" y="1175471"/>
                  <a:pt x="809680" y="1192882"/>
                </a:cubicBezTo>
                <a:cubicBezTo>
                  <a:pt x="809680" y="1210290"/>
                  <a:pt x="795566" y="1224403"/>
                  <a:pt x="778157" y="1224403"/>
                </a:cubicBezTo>
                <a:cubicBezTo>
                  <a:pt x="760747" y="1224403"/>
                  <a:pt x="746634" y="1210290"/>
                  <a:pt x="746634" y="1192882"/>
                </a:cubicBezTo>
                <a:cubicBezTo>
                  <a:pt x="746634" y="1175471"/>
                  <a:pt x="760747" y="1161359"/>
                  <a:pt x="778157" y="1161359"/>
                </a:cubicBezTo>
                <a:close/>
                <a:moveTo>
                  <a:pt x="645773" y="1161359"/>
                </a:moveTo>
                <a:cubicBezTo>
                  <a:pt x="663183" y="1161359"/>
                  <a:pt x="677296" y="1175471"/>
                  <a:pt x="677296" y="1192882"/>
                </a:cubicBezTo>
                <a:cubicBezTo>
                  <a:pt x="677296" y="1210290"/>
                  <a:pt x="663183" y="1224403"/>
                  <a:pt x="645773" y="1224403"/>
                </a:cubicBezTo>
                <a:cubicBezTo>
                  <a:pt x="628364" y="1224403"/>
                  <a:pt x="614250" y="1210290"/>
                  <a:pt x="614250" y="1192882"/>
                </a:cubicBezTo>
                <a:cubicBezTo>
                  <a:pt x="614250" y="1175471"/>
                  <a:pt x="628364" y="1161359"/>
                  <a:pt x="645773" y="1161359"/>
                </a:cubicBezTo>
                <a:close/>
                <a:moveTo>
                  <a:pt x="527007" y="1161359"/>
                </a:moveTo>
                <a:cubicBezTo>
                  <a:pt x="544416" y="1161359"/>
                  <a:pt x="558529" y="1175471"/>
                  <a:pt x="558529" y="1192882"/>
                </a:cubicBezTo>
                <a:cubicBezTo>
                  <a:pt x="558529" y="1210290"/>
                  <a:pt x="544416" y="1224403"/>
                  <a:pt x="527007" y="1224403"/>
                </a:cubicBezTo>
                <a:cubicBezTo>
                  <a:pt x="509596" y="1224403"/>
                  <a:pt x="495484" y="1210290"/>
                  <a:pt x="495484" y="1192882"/>
                </a:cubicBezTo>
                <a:cubicBezTo>
                  <a:pt x="495484" y="1175471"/>
                  <a:pt x="509596" y="1161359"/>
                  <a:pt x="527007" y="1161359"/>
                </a:cubicBezTo>
                <a:close/>
                <a:moveTo>
                  <a:pt x="401439" y="1161359"/>
                </a:moveTo>
                <a:cubicBezTo>
                  <a:pt x="418850" y="1161359"/>
                  <a:pt x="432962" y="1175471"/>
                  <a:pt x="432962" y="1192882"/>
                </a:cubicBezTo>
                <a:cubicBezTo>
                  <a:pt x="432962" y="1210290"/>
                  <a:pt x="418850" y="1224403"/>
                  <a:pt x="401439" y="1224403"/>
                </a:cubicBezTo>
                <a:cubicBezTo>
                  <a:pt x="384030" y="1224403"/>
                  <a:pt x="369917" y="1210290"/>
                  <a:pt x="369917" y="1192882"/>
                </a:cubicBezTo>
                <a:cubicBezTo>
                  <a:pt x="369917" y="1175471"/>
                  <a:pt x="384030" y="1161359"/>
                  <a:pt x="401439" y="1161359"/>
                </a:cubicBezTo>
                <a:close/>
                <a:moveTo>
                  <a:pt x="282673" y="1161359"/>
                </a:moveTo>
                <a:cubicBezTo>
                  <a:pt x="300082" y="1161359"/>
                  <a:pt x="314196" y="1175471"/>
                  <a:pt x="314196" y="1192882"/>
                </a:cubicBezTo>
                <a:cubicBezTo>
                  <a:pt x="314196" y="1210290"/>
                  <a:pt x="300082" y="1224403"/>
                  <a:pt x="282673" y="1224403"/>
                </a:cubicBezTo>
                <a:cubicBezTo>
                  <a:pt x="265263" y="1224403"/>
                  <a:pt x="251150" y="1210290"/>
                  <a:pt x="251150" y="1192882"/>
                </a:cubicBezTo>
                <a:cubicBezTo>
                  <a:pt x="251150" y="1175471"/>
                  <a:pt x="265263" y="1161359"/>
                  <a:pt x="282673" y="1161359"/>
                </a:cubicBezTo>
                <a:close/>
                <a:moveTo>
                  <a:pt x="150289" y="1161359"/>
                </a:moveTo>
                <a:cubicBezTo>
                  <a:pt x="167699" y="1161359"/>
                  <a:pt x="181812" y="1175471"/>
                  <a:pt x="181812" y="1192882"/>
                </a:cubicBezTo>
                <a:cubicBezTo>
                  <a:pt x="181812" y="1210290"/>
                  <a:pt x="167699" y="1224403"/>
                  <a:pt x="150289" y="1224403"/>
                </a:cubicBezTo>
                <a:cubicBezTo>
                  <a:pt x="132880" y="1224403"/>
                  <a:pt x="118766" y="1210290"/>
                  <a:pt x="118766" y="1192882"/>
                </a:cubicBezTo>
                <a:cubicBezTo>
                  <a:pt x="118766" y="1175471"/>
                  <a:pt x="132880" y="1161359"/>
                  <a:pt x="150289" y="1161359"/>
                </a:cubicBezTo>
                <a:close/>
                <a:moveTo>
                  <a:pt x="31523" y="1161359"/>
                </a:moveTo>
                <a:cubicBezTo>
                  <a:pt x="48932" y="1161359"/>
                  <a:pt x="63045" y="1175471"/>
                  <a:pt x="63045" y="1192882"/>
                </a:cubicBezTo>
                <a:cubicBezTo>
                  <a:pt x="63045" y="1210290"/>
                  <a:pt x="48932" y="1224403"/>
                  <a:pt x="31523" y="1224403"/>
                </a:cubicBezTo>
                <a:cubicBezTo>
                  <a:pt x="14112" y="1224403"/>
                  <a:pt x="0" y="1210290"/>
                  <a:pt x="0" y="1192882"/>
                </a:cubicBezTo>
                <a:cubicBezTo>
                  <a:pt x="0" y="1175471"/>
                  <a:pt x="14112" y="1161359"/>
                  <a:pt x="31523" y="1161359"/>
                </a:cubicBezTo>
                <a:close/>
                <a:moveTo>
                  <a:pt x="1878794" y="1044254"/>
                </a:moveTo>
                <a:cubicBezTo>
                  <a:pt x="1896205" y="1044254"/>
                  <a:pt x="1910317" y="1058367"/>
                  <a:pt x="1910317" y="1075777"/>
                </a:cubicBezTo>
                <a:cubicBezTo>
                  <a:pt x="1910317" y="1093186"/>
                  <a:pt x="1896205" y="1107299"/>
                  <a:pt x="1878794" y="1107299"/>
                </a:cubicBezTo>
                <a:cubicBezTo>
                  <a:pt x="1861385" y="1107299"/>
                  <a:pt x="1847272" y="1093186"/>
                  <a:pt x="1847272" y="1075777"/>
                </a:cubicBezTo>
                <a:cubicBezTo>
                  <a:pt x="1847272" y="1058367"/>
                  <a:pt x="1861385" y="1044254"/>
                  <a:pt x="1878794" y="1044254"/>
                </a:cubicBezTo>
                <a:close/>
                <a:moveTo>
                  <a:pt x="1760028" y="1044254"/>
                </a:moveTo>
                <a:cubicBezTo>
                  <a:pt x="1777437" y="1044254"/>
                  <a:pt x="1791551" y="1058367"/>
                  <a:pt x="1791551" y="1075777"/>
                </a:cubicBezTo>
                <a:cubicBezTo>
                  <a:pt x="1791551" y="1093186"/>
                  <a:pt x="1777437" y="1107299"/>
                  <a:pt x="1760028" y="1107299"/>
                </a:cubicBezTo>
                <a:cubicBezTo>
                  <a:pt x="1742618" y="1107299"/>
                  <a:pt x="1728505" y="1093186"/>
                  <a:pt x="1728505" y="1075777"/>
                </a:cubicBezTo>
                <a:cubicBezTo>
                  <a:pt x="1728505" y="1058367"/>
                  <a:pt x="1742618" y="1044254"/>
                  <a:pt x="1760028" y="1044254"/>
                </a:cubicBezTo>
                <a:close/>
                <a:moveTo>
                  <a:pt x="1627644" y="1044254"/>
                </a:moveTo>
                <a:cubicBezTo>
                  <a:pt x="1645054" y="1044254"/>
                  <a:pt x="1659167" y="1058367"/>
                  <a:pt x="1659167" y="1075777"/>
                </a:cubicBezTo>
                <a:cubicBezTo>
                  <a:pt x="1659167" y="1093186"/>
                  <a:pt x="1645054" y="1107299"/>
                  <a:pt x="1627644" y="1107299"/>
                </a:cubicBezTo>
                <a:cubicBezTo>
                  <a:pt x="1610235" y="1107299"/>
                  <a:pt x="1596121" y="1093186"/>
                  <a:pt x="1596121" y="1075777"/>
                </a:cubicBezTo>
                <a:cubicBezTo>
                  <a:pt x="1596121" y="1058367"/>
                  <a:pt x="1610235" y="1044254"/>
                  <a:pt x="1627644" y="1044254"/>
                </a:cubicBezTo>
                <a:close/>
                <a:moveTo>
                  <a:pt x="1508878" y="1044254"/>
                </a:moveTo>
                <a:cubicBezTo>
                  <a:pt x="1526287" y="1044254"/>
                  <a:pt x="1540400" y="1058367"/>
                  <a:pt x="1540400" y="1075777"/>
                </a:cubicBezTo>
                <a:cubicBezTo>
                  <a:pt x="1540400" y="1093186"/>
                  <a:pt x="1526287" y="1107299"/>
                  <a:pt x="1508878" y="1107299"/>
                </a:cubicBezTo>
                <a:cubicBezTo>
                  <a:pt x="1491467" y="1107299"/>
                  <a:pt x="1477355" y="1093186"/>
                  <a:pt x="1477355" y="1075777"/>
                </a:cubicBezTo>
                <a:cubicBezTo>
                  <a:pt x="1477355" y="1058367"/>
                  <a:pt x="1491467" y="1044254"/>
                  <a:pt x="1508878" y="1044254"/>
                </a:cubicBezTo>
                <a:close/>
                <a:moveTo>
                  <a:pt x="1383310" y="1044254"/>
                </a:moveTo>
                <a:cubicBezTo>
                  <a:pt x="1400721" y="1044254"/>
                  <a:pt x="1414833" y="1058367"/>
                  <a:pt x="1414833" y="1075777"/>
                </a:cubicBezTo>
                <a:cubicBezTo>
                  <a:pt x="1414833" y="1093186"/>
                  <a:pt x="1400721" y="1107299"/>
                  <a:pt x="1383310" y="1107299"/>
                </a:cubicBezTo>
                <a:cubicBezTo>
                  <a:pt x="1365901" y="1107299"/>
                  <a:pt x="1351788" y="1093186"/>
                  <a:pt x="1351788" y="1075777"/>
                </a:cubicBezTo>
                <a:cubicBezTo>
                  <a:pt x="1351788" y="1058367"/>
                  <a:pt x="1365901" y="1044254"/>
                  <a:pt x="1383310" y="1044254"/>
                </a:cubicBezTo>
                <a:close/>
                <a:moveTo>
                  <a:pt x="1264544" y="1044254"/>
                </a:moveTo>
                <a:cubicBezTo>
                  <a:pt x="1281953" y="1044254"/>
                  <a:pt x="1296067" y="1058367"/>
                  <a:pt x="1296067" y="1075777"/>
                </a:cubicBezTo>
                <a:cubicBezTo>
                  <a:pt x="1296067" y="1093186"/>
                  <a:pt x="1281953" y="1107299"/>
                  <a:pt x="1264544" y="1107299"/>
                </a:cubicBezTo>
                <a:cubicBezTo>
                  <a:pt x="1247134" y="1107299"/>
                  <a:pt x="1233021" y="1093186"/>
                  <a:pt x="1233021" y="1075777"/>
                </a:cubicBezTo>
                <a:cubicBezTo>
                  <a:pt x="1233021" y="1058367"/>
                  <a:pt x="1247134" y="1044254"/>
                  <a:pt x="1264544" y="1044254"/>
                </a:cubicBezTo>
                <a:close/>
                <a:moveTo>
                  <a:pt x="1132160" y="1044254"/>
                </a:moveTo>
                <a:cubicBezTo>
                  <a:pt x="1149570" y="1044254"/>
                  <a:pt x="1163683" y="1058367"/>
                  <a:pt x="1163683" y="1075777"/>
                </a:cubicBezTo>
                <a:cubicBezTo>
                  <a:pt x="1163683" y="1093186"/>
                  <a:pt x="1149570" y="1107299"/>
                  <a:pt x="1132160" y="1107299"/>
                </a:cubicBezTo>
                <a:cubicBezTo>
                  <a:pt x="1114751" y="1107299"/>
                  <a:pt x="1100637" y="1093186"/>
                  <a:pt x="1100637" y="1075777"/>
                </a:cubicBezTo>
                <a:cubicBezTo>
                  <a:pt x="1100637" y="1058367"/>
                  <a:pt x="1114751" y="1044254"/>
                  <a:pt x="1132160" y="1044254"/>
                </a:cubicBezTo>
                <a:close/>
                <a:moveTo>
                  <a:pt x="1013394" y="1044254"/>
                </a:moveTo>
                <a:cubicBezTo>
                  <a:pt x="1030803" y="1044254"/>
                  <a:pt x="1044916" y="1058367"/>
                  <a:pt x="1044916" y="1075777"/>
                </a:cubicBezTo>
                <a:cubicBezTo>
                  <a:pt x="1044916" y="1093186"/>
                  <a:pt x="1030803" y="1107299"/>
                  <a:pt x="1013394" y="1107299"/>
                </a:cubicBezTo>
                <a:cubicBezTo>
                  <a:pt x="995983" y="1107299"/>
                  <a:pt x="981871" y="1093186"/>
                  <a:pt x="981871" y="1075777"/>
                </a:cubicBezTo>
                <a:cubicBezTo>
                  <a:pt x="981871" y="1058367"/>
                  <a:pt x="995983" y="1044254"/>
                  <a:pt x="1013394" y="1044254"/>
                </a:cubicBezTo>
                <a:close/>
                <a:moveTo>
                  <a:pt x="896923" y="1044254"/>
                </a:moveTo>
                <a:cubicBezTo>
                  <a:pt x="914334" y="1044254"/>
                  <a:pt x="928446" y="1058367"/>
                  <a:pt x="928446" y="1075777"/>
                </a:cubicBezTo>
                <a:cubicBezTo>
                  <a:pt x="928446" y="1093186"/>
                  <a:pt x="914334" y="1107299"/>
                  <a:pt x="896923" y="1107299"/>
                </a:cubicBezTo>
                <a:cubicBezTo>
                  <a:pt x="879514" y="1107299"/>
                  <a:pt x="865400" y="1093186"/>
                  <a:pt x="865400" y="1075777"/>
                </a:cubicBezTo>
                <a:cubicBezTo>
                  <a:pt x="865400" y="1058367"/>
                  <a:pt x="879514" y="1044254"/>
                  <a:pt x="896923" y="1044254"/>
                </a:cubicBezTo>
                <a:close/>
                <a:moveTo>
                  <a:pt x="778157" y="1044254"/>
                </a:moveTo>
                <a:cubicBezTo>
                  <a:pt x="795566" y="1044254"/>
                  <a:pt x="809680" y="1058367"/>
                  <a:pt x="809680" y="1075777"/>
                </a:cubicBezTo>
                <a:cubicBezTo>
                  <a:pt x="809680" y="1093186"/>
                  <a:pt x="795566" y="1107299"/>
                  <a:pt x="778157" y="1107299"/>
                </a:cubicBezTo>
                <a:cubicBezTo>
                  <a:pt x="760747" y="1107299"/>
                  <a:pt x="746634" y="1093186"/>
                  <a:pt x="746634" y="1075777"/>
                </a:cubicBezTo>
                <a:cubicBezTo>
                  <a:pt x="746634" y="1058367"/>
                  <a:pt x="760747" y="1044254"/>
                  <a:pt x="778157" y="1044254"/>
                </a:cubicBezTo>
                <a:close/>
                <a:moveTo>
                  <a:pt x="645773" y="1044254"/>
                </a:moveTo>
                <a:cubicBezTo>
                  <a:pt x="663183" y="1044254"/>
                  <a:pt x="677296" y="1058367"/>
                  <a:pt x="677296" y="1075777"/>
                </a:cubicBezTo>
                <a:cubicBezTo>
                  <a:pt x="677296" y="1093186"/>
                  <a:pt x="663183" y="1107299"/>
                  <a:pt x="645773" y="1107299"/>
                </a:cubicBezTo>
                <a:cubicBezTo>
                  <a:pt x="628364" y="1107299"/>
                  <a:pt x="614250" y="1093186"/>
                  <a:pt x="614250" y="1075777"/>
                </a:cubicBezTo>
                <a:cubicBezTo>
                  <a:pt x="614250" y="1058367"/>
                  <a:pt x="628364" y="1044254"/>
                  <a:pt x="645773" y="1044254"/>
                </a:cubicBezTo>
                <a:close/>
                <a:moveTo>
                  <a:pt x="527007" y="1044254"/>
                </a:moveTo>
                <a:cubicBezTo>
                  <a:pt x="544416" y="1044254"/>
                  <a:pt x="558529" y="1058367"/>
                  <a:pt x="558529" y="1075777"/>
                </a:cubicBezTo>
                <a:cubicBezTo>
                  <a:pt x="558529" y="1093186"/>
                  <a:pt x="544416" y="1107299"/>
                  <a:pt x="527007" y="1107299"/>
                </a:cubicBezTo>
                <a:cubicBezTo>
                  <a:pt x="509596" y="1107299"/>
                  <a:pt x="495484" y="1093186"/>
                  <a:pt x="495484" y="1075777"/>
                </a:cubicBezTo>
                <a:cubicBezTo>
                  <a:pt x="495484" y="1058367"/>
                  <a:pt x="509596" y="1044254"/>
                  <a:pt x="527007" y="1044254"/>
                </a:cubicBezTo>
                <a:close/>
                <a:moveTo>
                  <a:pt x="401439" y="1044254"/>
                </a:moveTo>
                <a:cubicBezTo>
                  <a:pt x="418850" y="1044254"/>
                  <a:pt x="432962" y="1058367"/>
                  <a:pt x="432962" y="1075777"/>
                </a:cubicBezTo>
                <a:cubicBezTo>
                  <a:pt x="432962" y="1093186"/>
                  <a:pt x="418850" y="1107299"/>
                  <a:pt x="401439" y="1107299"/>
                </a:cubicBezTo>
                <a:cubicBezTo>
                  <a:pt x="384030" y="1107299"/>
                  <a:pt x="369917" y="1093186"/>
                  <a:pt x="369917" y="1075777"/>
                </a:cubicBezTo>
                <a:cubicBezTo>
                  <a:pt x="369917" y="1058367"/>
                  <a:pt x="384030" y="1044254"/>
                  <a:pt x="401439" y="1044254"/>
                </a:cubicBezTo>
                <a:close/>
                <a:moveTo>
                  <a:pt x="282673" y="1044254"/>
                </a:moveTo>
                <a:cubicBezTo>
                  <a:pt x="300082" y="1044254"/>
                  <a:pt x="314196" y="1058367"/>
                  <a:pt x="314196" y="1075777"/>
                </a:cubicBezTo>
                <a:cubicBezTo>
                  <a:pt x="314196" y="1093186"/>
                  <a:pt x="300082" y="1107299"/>
                  <a:pt x="282673" y="1107299"/>
                </a:cubicBezTo>
                <a:cubicBezTo>
                  <a:pt x="265263" y="1107299"/>
                  <a:pt x="251150" y="1093186"/>
                  <a:pt x="251150" y="1075777"/>
                </a:cubicBezTo>
                <a:cubicBezTo>
                  <a:pt x="251150" y="1058367"/>
                  <a:pt x="265263" y="1044254"/>
                  <a:pt x="282673" y="1044254"/>
                </a:cubicBezTo>
                <a:close/>
                <a:moveTo>
                  <a:pt x="150289" y="1044254"/>
                </a:moveTo>
                <a:cubicBezTo>
                  <a:pt x="167699" y="1044254"/>
                  <a:pt x="181812" y="1058367"/>
                  <a:pt x="181812" y="1075777"/>
                </a:cubicBezTo>
                <a:cubicBezTo>
                  <a:pt x="181812" y="1093186"/>
                  <a:pt x="167699" y="1107299"/>
                  <a:pt x="150289" y="1107299"/>
                </a:cubicBezTo>
                <a:cubicBezTo>
                  <a:pt x="132880" y="1107299"/>
                  <a:pt x="118766" y="1093186"/>
                  <a:pt x="118766" y="1075777"/>
                </a:cubicBezTo>
                <a:cubicBezTo>
                  <a:pt x="118766" y="1058367"/>
                  <a:pt x="132880" y="1044254"/>
                  <a:pt x="150289" y="1044254"/>
                </a:cubicBezTo>
                <a:close/>
                <a:moveTo>
                  <a:pt x="31523" y="1044254"/>
                </a:moveTo>
                <a:cubicBezTo>
                  <a:pt x="48932" y="1044254"/>
                  <a:pt x="63045" y="1058367"/>
                  <a:pt x="63045" y="1075777"/>
                </a:cubicBezTo>
                <a:cubicBezTo>
                  <a:pt x="63045" y="1093186"/>
                  <a:pt x="48932" y="1107299"/>
                  <a:pt x="31523" y="1107299"/>
                </a:cubicBezTo>
                <a:cubicBezTo>
                  <a:pt x="14112" y="1107299"/>
                  <a:pt x="0" y="1093186"/>
                  <a:pt x="0" y="1075777"/>
                </a:cubicBezTo>
                <a:cubicBezTo>
                  <a:pt x="0" y="1058367"/>
                  <a:pt x="14112" y="1044254"/>
                  <a:pt x="31523" y="1044254"/>
                </a:cubicBezTo>
                <a:close/>
                <a:moveTo>
                  <a:pt x="1878794" y="936835"/>
                </a:moveTo>
                <a:cubicBezTo>
                  <a:pt x="1896205" y="936835"/>
                  <a:pt x="1910317" y="950947"/>
                  <a:pt x="1910317" y="968356"/>
                </a:cubicBezTo>
                <a:cubicBezTo>
                  <a:pt x="1910317" y="985767"/>
                  <a:pt x="1896205" y="999879"/>
                  <a:pt x="1878794" y="999879"/>
                </a:cubicBezTo>
                <a:cubicBezTo>
                  <a:pt x="1861385" y="999879"/>
                  <a:pt x="1847272" y="985767"/>
                  <a:pt x="1847272" y="968356"/>
                </a:cubicBezTo>
                <a:cubicBezTo>
                  <a:pt x="1847272" y="950947"/>
                  <a:pt x="1861385" y="936835"/>
                  <a:pt x="1878794" y="936835"/>
                </a:cubicBezTo>
                <a:close/>
                <a:moveTo>
                  <a:pt x="1760028" y="936835"/>
                </a:moveTo>
                <a:cubicBezTo>
                  <a:pt x="1777437" y="936835"/>
                  <a:pt x="1791551" y="950947"/>
                  <a:pt x="1791551" y="968356"/>
                </a:cubicBezTo>
                <a:cubicBezTo>
                  <a:pt x="1791551" y="985767"/>
                  <a:pt x="1777437" y="999879"/>
                  <a:pt x="1760028" y="999879"/>
                </a:cubicBezTo>
                <a:cubicBezTo>
                  <a:pt x="1742618" y="999879"/>
                  <a:pt x="1728505" y="985767"/>
                  <a:pt x="1728505" y="968356"/>
                </a:cubicBezTo>
                <a:cubicBezTo>
                  <a:pt x="1728505" y="950947"/>
                  <a:pt x="1742618" y="936835"/>
                  <a:pt x="1760028" y="936835"/>
                </a:cubicBezTo>
                <a:close/>
                <a:moveTo>
                  <a:pt x="1627644" y="936835"/>
                </a:moveTo>
                <a:cubicBezTo>
                  <a:pt x="1645054" y="936835"/>
                  <a:pt x="1659167" y="950947"/>
                  <a:pt x="1659167" y="968356"/>
                </a:cubicBezTo>
                <a:cubicBezTo>
                  <a:pt x="1659167" y="985767"/>
                  <a:pt x="1645054" y="999879"/>
                  <a:pt x="1627644" y="999879"/>
                </a:cubicBezTo>
                <a:cubicBezTo>
                  <a:pt x="1610235" y="999879"/>
                  <a:pt x="1596121" y="985767"/>
                  <a:pt x="1596121" y="968356"/>
                </a:cubicBezTo>
                <a:cubicBezTo>
                  <a:pt x="1596121" y="950947"/>
                  <a:pt x="1610235" y="936835"/>
                  <a:pt x="1627644" y="936835"/>
                </a:cubicBezTo>
                <a:close/>
                <a:moveTo>
                  <a:pt x="1508878" y="936835"/>
                </a:moveTo>
                <a:cubicBezTo>
                  <a:pt x="1526287" y="936835"/>
                  <a:pt x="1540400" y="950947"/>
                  <a:pt x="1540400" y="968356"/>
                </a:cubicBezTo>
                <a:cubicBezTo>
                  <a:pt x="1540400" y="985767"/>
                  <a:pt x="1526287" y="999879"/>
                  <a:pt x="1508878" y="999879"/>
                </a:cubicBezTo>
                <a:cubicBezTo>
                  <a:pt x="1491467" y="999879"/>
                  <a:pt x="1477355" y="985767"/>
                  <a:pt x="1477355" y="968356"/>
                </a:cubicBezTo>
                <a:cubicBezTo>
                  <a:pt x="1477355" y="950947"/>
                  <a:pt x="1491467" y="936835"/>
                  <a:pt x="1508878" y="936835"/>
                </a:cubicBezTo>
                <a:close/>
                <a:moveTo>
                  <a:pt x="1383310" y="936835"/>
                </a:moveTo>
                <a:cubicBezTo>
                  <a:pt x="1400721" y="936835"/>
                  <a:pt x="1414833" y="950947"/>
                  <a:pt x="1414833" y="968356"/>
                </a:cubicBezTo>
                <a:cubicBezTo>
                  <a:pt x="1414833" y="985767"/>
                  <a:pt x="1400721" y="999879"/>
                  <a:pt x="1383310" y="999879"/>
                </a:cubicBezTo>
                <a:cubicBezTo>
                  <a:pt x="1365901" y="999879"/>
                  <a:pt x="1351788" y="985767"/>
                  <a:pt x="1351788" y="968356"/>
                </a:cubicBezTo>
                <a:cubicBezTo>
                  <a:pt x="1351788" y="950947"/>
                  <a:pt x="1365901" y="936835"/>
                  <a:pt x="1383310" y="936835"/>
                </a:cubicBezTo>
                <a:close/>
                <a:moveTo>
                  <a:pt x="1264544" y="936835"/>
                </a:moveTo>
                <a:cubicBezTo>
                  <a:pt x="1281953" y="936835"/>
                  <a:pt x="1296067" y="950947"/>
                  <a:pt x="1296067" y="968356"/>
                </a:cubicBezTo>
                <a:cubicBezTo>
                  <a:pt x="1296067" y="985767"/>
                  <a:pt x="1281953" y="999879"/>
                  <a:pt x="1264544" y="999879"/>
                </a:cubicBezTo>
                <a:cubicBezTo>
                  <a:pt x="1247134" y="999879"/>
                  <a:pt x="1233021" y="985767"/>
                  <a:pt x="1233021" y="968356"/>
                </a:cubicBezTo>
                <a:cubicBezTo>
                  <a:pt x="1233021" y="950947"/>
                  <a:pt x="1247134" y="936835"/>
                  <a:pt x="1264544" y="936835"/>
                </a:cubicBezTo>
                <a:close/>
                <a:moveTo>
                  <a:pt x="1132160" y="936835"/>
                </a:moveTo>
                <a:cubicBezTo>
                  <a:pt x="1149570" y="936835"/>
                  <a:pt x="1163683" y="950947"/>
                  <a:pt x="1163683" y="968356"/>
                </a:cubicBezTo>
                <a:cubicBezTo>
                  <a:pt x="1163683" y="985767"/>
                  <a:pt x="1149570" y="999879"/>
                  <a:pt x="1132160" y="999879"/>
                </a:cubicBezTo>
                <a:cubicBezTo>
                  <a:pt x="1114751" y="999879"/>
                  <a:pt x="1100637" y="985767"/>
                  <a:pt x="1100637" y="968356"/>
                </a:cubicBezTo>
                <a:cubicBezTo>
                  <a:pt x="1100637" y="950947"/>
                  <a:pt x="1114751" y="936835"/>
                  <a:pt x="1132160" y="936835"/>
                </a:cubicBezTo>
                <a:close/>
                <a:moveTo>
                  <a:pt x="1013394" y="936835"/>
                </a:moveTo>
                <a:cubicBezTo>
                  <a:pt x="1030803" y="936835"/>
                  <a:pt x="1044916" y="950947"/>
                  <a:pt x="1044916" y="968356"/>
                </a:cubicBezTo>
                <a:cubicBezTo>
                  <a:pt x="1044916" y="985767"/>
                  <a:pt x="1030803" y="999879"/>
                  <a:pt x="1013394" y="999879"/>
                </a:cubicBezTo>
                <a:cubicBezTo>
                  <a:pt x="995983" y="999879"/>
                  <a:pt x="981871" y="985767"/>
                  <a:pt x="981871" y="968356"/>
                </a:cubicBezTo>
                <a:cubicBezTo>
                  <a:pt x="981871" y="950947"/>
                  <a:pt x="995983" y="936835"/>
                  <a:pt x="1013394" y="936835"/>
                </a:cubicBezTo>
                <a:close/>
                <a:moveTo>
                  <a:pt x="896923" y="936835"/>
                </a:moveTo>
                <a:cubicBezTo>
                  <a:pt x="914334" y="936835"/>
                  <a:pt x="928446" y="950947"/>
                  <a:pt x="928446" y="968356"/>
                </a:cubicBezTo>
                <a:cubicBezTo>
                  <a:pt x="928446" y="985767"/>
                  <a:pt x="914334" y="999879"/>
                  <a:pt x="896923" y="999879"/>
                </a:cubicBezTo>
                <a:cubicBezTo>
                  <a:pt x="879514" y="999879"/>
                  <a:pt x="865400" y="985767"/>
                  <a:pt x="865400" y="968356"/>
                </a:cubicBezTo>
                <a:cubicBezTo>
                  <a:pt x="865400" y="950947"/>
                  <a:pt x="879514" y="936835"/>
                  <a:pt x="896923" y="936835"/>
                </a:cubicBezTo>
                <a:close/>
                <a:moveTo>
                  <a:pt x="778157" y="936835"/>
                </a:moveTo>
                <a:cubicBezTo>
                  <a:pt x="795566" y="936835"/>
                  <a:pt x="809680" y="950947"/>
                  <a:pt x="809680" y="968356"/>
                </a:cubicBezTo>
                <a:cubicBezTo>
                  <a:pt x="809680" y="985767"/>
                  <a:pt x="795566" y="999879"/>
                  <a:pt x="778157" y="999879"/>
                </a:cubicBezTo>
                <a:cubicBezTo>
                  <a:pt x="760747" y="999879"/>
                  <a:pt x="746634" y="985767"/>
                  <a:pt x="746634" y="968356"/>
                </a:cubicBezTo>
                <a:cubicBezTo>
                  <a:pt x="746634" y="950947"/>
                  <a:pt x="760747" y="936835"/>
                  <a:pt x="778157" y="936835"/>
                </a:cubicBezTo>
                <a:close/>
                <a:moveTo>
                  <a:pt x="645773" y="936835"/>
                </a:moveTo>
                <a:cubicBezTo>
                  <a:pt x="663183" y="936835"/>
                  <a:pt x="677296" y="950947"/>
                  <a:pt x="677296" y="968356"/>
                </a:cubicBezTo>
                <a:cubicBezTo>
                  <a:pt x="677296" y="985767"/>
                  <a:pt x="663183" y="999879"/>
                  <a:pt x="645773" y="999879"/>
                </a:cubicBezTo>
                <a:cubicBezTo>
                  <a:pt x="628364" y="999879"/>
                  <a:pt x="614250" y="985767"/>
                  <a:pt x="614250" y="968356"/>
                </a:cubicBezTo>
                <a:cubicBezTo>
                  <a:pt x="614250" y="950947"/>
                  <a:pt x="628364" y="936835"/>
                  <a:pt x="645773" y="936835"/>
                </a:cubicBezTo>
                <a:close/>
                <a:moveTo>
                  <a:pt x="527007" y="936835"/>
                </a:moveTo>
                <a:cubicBezTo>
                  <a:pt x="544416" y="936835"/>
                  <a:pt x="558529" y="950947"/>
                  <a:pt x="558529" y="968356"/>
                </a:cubicBezTo>
                <a:cubicBezTo>
                  <a:pt x="558529" y="985767"/>
                  <a:pt x="544416" y="999879"/>
                  <a:pt x="527007" y="999879"/>
                </a:cubicBezTo>
                <a:cubicBezTo>
                  <a:pt x="509596" y="999879"/>
                  <a:pt x="495484" y="985767"/>
                  <a:pt x="495484" y="968356"/>
                </a:cubicBezTo>
                <a:cubicBezTo>
                  <a:pt x="495484" y="950947"/>
                  <a:pt x="509596" y="936835"/>
                  <a:pt x="527007" y="936835"/>
                </a:cubicBezTo>
                <a:close/>
                <a:moveTo>
                  <a:pt x="401439" y="936835"/>
                </a:moveTo>
                <a:cubicBezTo>
                  <a:pt x="418850" y="936835"/>
                  <a:pt x="432962" y="950947"/>
                  <a:pt x="432962" y="968356"/>
                </a:cubicBezTo>
                <a:cubicBezTo>
                  <a:pt x="432962" y="985767"/>
                  <a:pt x="418850" y="999879"/>
                  <a:pt x="401439" y="999879"/>
                </a:cubicBezTo>
                <a:cubicBezTo>
                  <a:pt x="384030" y="999879"/>
                  <a:pt x="369917" y="985767"/>
                  <a:pt x="369917" y="968356"/>
                </a:cubicBezTo>
                <a:cubicBezTo>
                  <a:pt x="369917" y="950947"/>
                  <a:pt x="384030" y="936835"/>
                  <a:pt x="401439" y="936835"/>
                </a:cubicBezTo>
                <a:close/>
                <a:moveTo>
                  <a:pt x="282673" y="936835"/>
                </a:moveTo>
                <a:cubicBezTo>
                  <a:pt x="300082" y="936835"/>
                  <a:pt x="314196" y="950947"/>
                  <a:pt x="314196" y="968356"/>
                </a:cubicBezTo>
                <a:cubicBezTo>
                  <a:pt x="314196" y="985767"/>
                  <a:pt x="300082" y="999879"/>
                  <a:pt x="282673" y="999879"/>
                </a:cubicBezTo>
                <a:cubicBezTo>
                  <a:pt x="265263" y="999879"/>
                  <a:pt x="251150" y="985767"/>
                  <a:pt x="251150" y="968356"/>
                </a:cubicBezTo>
                <a:cubicBezTo>
                  <a:pt x="251150" y="950947"/>
                  <a:pt x="265263" y="936835"/>
                  <a:pt x="282673" y="936835"/>
                </a:cubicBezTo>
                <a:close/>
                <a:moveTo>
                  <a:pt x="150289" y="936835"/>
                </a:moveTo>
                <a:cubicBezTo>
                  <a:pt x="167699" y="936835"/>
                  <a:pt x="181812" y="950947"/>
                  <a:pt x="181812" y="968356"/>
                </a:cubicBezTo>
                <a:cubicBezTo>
                  <a:pt x="181812" y="985767"/>
                  <a:pt x="167699" y="999879"/>
                  <a:pt x="150289" y="999879"/>
                </a:cubicBezTo>
                <a:cubicBezTo>
                  <a:pt x="132880" y="999879"/>
                  <a:pt x="118766" y="985767"/>
                  <a:pt x="118766" y="968356"/>
                </a:cubicBezTo>
                <a:cubicBezTo>
                  <a:pt x="118766" y="950947"/>
                  <a:pt x="132880" y="936835"/>
                  <a:pt x="150289" y="936835"/>
                </a:cubicBezTo>
                <a:close/>
                <a:moveTo>
                  <a:pt x="31523" y="936835"/>
                </a:moveTo>
                <a:cubicBezTo>
                  <a:pt x="48932" y="936835"/>
                  <a:pt x="63045" y="950947"/>
                  <a:pt x="63045" y="968356"/>
                </a:cubicBezTo>
                <a:cubicBezTo>
                  <a:pt x="63045" y="985767"/>
                  <a:pt x="48932" y="999879"/>
                  <a:pt x="31523" y="999879"/>
                </a:cubicBezTo>
                <a:cubicBezTo>
                  <a:pt x="14112" y="999879"/>
                  <a:pt x="0" y="985767"/>
                  <a:pt x="0" y="968356"/>
                </a:cubicBezTo>
                <a:cubicBezTo>
                  <a:pt x="0" y="950947"/>
                  <a:pt x="14112" y="936835"/>
                  <a:pt x="31523" y="936835"/>
                </a:cubicBezTo>
                <a:close/>
                <a:moveTo>
                  <a:pt x="1878794" y="819731"/>
                </a:moveTo>
                <a:cubicBezTo>
                  <a:pt x="1896205" y="819731"/>
                  <a:pt x="1910317" y="833844"/>
                  <a:pt x="1910317" y="851254"/>
                </a:cubicBezTo>
                <a:cubicBezTo>
                  <a:pt x="1910317" y="868663"/>
                  <a:pt x="1896205" y="882775"/>
                  <a:pt x="1878794" y="882775"/>
                </a:cubicBezTo>
                <a:cubicBezTo>
                  <a:pt x="1861385" y="882775"/>
                  <a:pt x="1847272" y="868663"/>
                  <a:pt x="1847272" y="851254"/>
                </a:cubicBezTo>
                <a:cubicBezTo>
                  <a:pt x="1847272" y="833844"/>
                  <a:pt x="1861385" y="819731"/>
                  <a:pt x="1878794" y="819731"/>
                </a:cubicBezTo>
                <a:close/>
                <a:moveTo>
                  <a:pt x="1760028" y="819731"/>
                </a:moveTo>
                <a:cubicBezTo>
                  <a:pt x="1777437" y="819731"/>
                  <a:pt x="1791551" y="833844"/>
                  <a:pt x="1791551" y="851254"/>
                </a:cubicBezTo>
                <a:cubicBezTo>
                  <a:pt x="1791551" y="868663"/>
                  <a:pt x="1777437" y="882775"/>
                  <a:pt x="1760028" y="882775"/>
                </a:cubicBezTo>
                <a:cubicBezTo>
                  <a:pt x="1742618" y="882775"/>
                  <a:pt x="1728505" y="868663"/>
                  <a:pt x="1728505" y="851254"/>
                </a:cubicBezTo>
                <a:cubicBezTo>
                  <a:pt x="1728505" y="833844"/>
                  <a:pt x="1742618" y="819731"/>
                  <a:pt x="1760028" y="819731"/>
                </a:cubicBezTo>
                <a:close/>
                <a:moveTo>
                  <a:pt x="1627644" y="819731"/>
                </a:moveTo>
                <a:cubicBezTo>
                  <a:pt x="1645054" y="819731"/>
                  <a:pt x="1659167" y="833844"/>
                  <a:pt x="1659167" y="851254"/>
                </a:cubicBezTo>
                <a:cubicBezTo>
                  <a:pt x="1659167" y="868663"/>
                  <a:pt x="1645054" y="882775"/>
                  <a:pt x="1627644" y="882775"/>
                </a:cubicBezTo>
                <a:cubicBezTo>
                  <a:pt x="1610235" y="882775"/>
                  <a:pt x="1596121" y="868663"/>
                  <a:pt x="1596121" y="851254"/>
                </a:cubicBezTo>
                <a:cubicBezTo>
                  <a:pt x="1596121" y="833844"/>
                  <a:pt x="1610235" y="819731"/>
                  <a:pt x="1627644" y="819731"/>
                </a:cubicBezTo>
                <a:close/>
                <a:moveTo>
                  <a:pt x="1508878" y="819731"/>
                </a:moveTo>
                <a:cubicBezTo>
                  <a:pt x="1526287" y="819731"/>
                  <a:pt x="1540400" y="833844"/>
                  <a:pt x="1540400" y="851254"/>
                </a:cubicBezTo>
                <a:cubicBezTo>
                  <a:pt x="1540400" y="868663"/>
                  <a:pt x="1526287" y="882775"/>
                  <a:pt x="1508878" y="882775"/>
                </a:cubicBezTo>
                <a:cubicBezTo>
                  <a:pt x="1491467" y="882775"/>
                  <a:pt x="1477355" y="868663"/>
                  <a:pt x="1477355" y="851254"/>
                </a:cubicBezTo>
                <a:cubicBezTo>
                  <a:pt x="1477355" y="833844"/>
                  <a:pt x="1491467" y="819731"/>
                  <a:pt x="1508878" y="819731"/>
                </a:cubicBezTo>
                <a:close/>
                <a:moveTo>
                  <a:pt x="1383310" y="819731"/>
                </a:moveTo>
                <a:cubicBezTo>
                  <a:pt x="1400721" y="819731"/>
                  <a:pt x="1414833" y="833844"/>
                  <a:pt x="1414833" y="851254"/>
                </a:cubicBezTo>
                <a:cubicBezTo>
                  <a:pt x="1414833" y="868663"/>
                  <a:pt x="1400721" y="882775"/>
                  <a:pt x="1383310" y="882775"/>
                </a:cubicBezTo>
                <a:cubicBezTo>
                  <a:pt x="1365901" y="882775"/>
                  <a:pt x="1351788" y="868663"/>
                  <a:pt x="1351788" y="851254"/>
                </a:cubicBezTo>
                <a:cubicBezTo>
                  <a:pt x="1351788" y="833844"/>
                  <a:pt x="1365901" y="819731"/>
                  <a:pt x="1383310" y="819731"/>
                </a:cubicBezTo>
                <a:close/>
                <a:moveTo>
                  <a:pt x="1264544" y="819731"/>
                </a:moveTo>
                <a:cubicBezTo>
                  <a:pt x="1281953" y="819731"/>
                  <a:pt x="1296067" y="833844"/>
                  <a:pt x="1296067" y="851254"/>
                </a:cubicBezTo>
                <a:cubicBezTo>
                  <a:pt x="1296067" y="868663"/>
                  <a:pt x="1281953" y="882775"/>
                  <a:pt x="1264544" y="882775"/>
                </a:cubicBezTo>
                <a:cubicBezTo>
                  <a:pt x="1247134" y="882775"/>
                  <a:pt x="1233021" y="868663"/>
                  <a:pt x="1233021" y="851254"/>
                </a:cubicBezTo>
                <a:cubicBezTo>
                  <a:pt x="1233021" y="833844"/>
                  <a:pt x="1247134" y="819731"/>
                  <a:pt x="1264544" y="819731"/>
                </a:cubicBezTo>
                <a:close/>
                <a:moveTo>
                  <a:pt x="1132160" y="819731"/>
                </a:moveTo>
                <a:cubicBezTo>
                  <a:pt x="1149570" y="819731"/>
                  <a:pt x="1163683" y="833844"/>
                  <a:pt x="1163683" y="851254"/>
                </a:cubicBezTo>
                <a:cubicBezTo>
                  <a:pt x="1163683" y="868663"/>
                  <a:pt x="1149570" y="882775"/>
                  <a:pt x="1132160" y="882775"/>
                </a:cubicBezTo>
                <a:cubicBezTo>
                  <a:pt x="1114751" y="882775"/>
                  <a:pt x="1100637" y="868663"/>
                  <a:pt x="1100637" y="851254"/>
                </a:cubicBezTo>
                <a:cubicBezTo>
                  <a:pt x="1100637" y="833844"/>
                  <a:pt x="1114751" y="819731"/>
                  <a:pt x="1132160" y="819731"/>
                </a:cubicBezTo>
                <a:close/>
                <a:moveTo>
                  <a:pt x="1013394" y="819731"/>
                </a:moveTo>
                <a:cubicBezTo>
                  <a:pt x="1030803" y="819731"/>
                  <a:pt x="1044916" y="833844"/>
                  <a:pt x="1044916" y="851254"/>
                </a:cubicBezTo>
                <a:cubicBezTo>
                  <a:pt x="1044916" y="868663"/>
                  <a:pt x="1030803" y="882775"/>
                  <a:pt x="1013394" y="882775"/>
                </a:cubicBezTo>
                <a:cubicBezTo>
                  <a:pt x="995983" y="882775"/>
                  <a:pt x="981871" y="868663"/>
                  <a:pt x="981871" y="851254"/>
                </a:cubicBezTo>
                <a:cubicBezTo>
                  <a:pt x="981871" y="833844"/>
                  <a:pt x="995983" y="819731"/>
                  <a:pt x="1013394" y="819731"/>
                </a:cubicBezTo>
                <a:close/>
                <a:moveTo>
                  <a:pt x="896923" y="819731"/>
                </a:moveTo>
                <a:cubicBezTo>
                  <a:pt x="914334" y="819731"/>
                  <a:pt x="928446" y="833844"/>
                  <a:pt x="928446" y="851254"/>
                </a:cubicBezTo>
                <a:cubicBezTo>
                  <a:pt x="928446" y="868663"/>
                  <a:pt x="914334" y="882775"/>
                  <a:pt x="896923" y="882775"/>
                </a:cubicBezTo>
                <a:cubicBezTo>
                  <a:pt x="879514" y="882775"/>
                  <a:pt x="865400" y="868663"/>
                  <a:pt x="865400" y="851254"/>
                </a:cubicBezTo>
                <a:cubicBezTo>
                  <a:pt x="865400" y="833844"/>
                  <a:pt x="879514" y="819731"/>
                  <a:pt x="896923" y="819731"/>
                </a:cubicBezTo>
                <a:close/>
                <a:moveTo>
                  <a:pt x="778157" y="819731"/>
                </a:moveTo>
                <a:cubicBezTo>
                  <a:pt x="795566" y="819731"/>
                  <a:pt x="809680" y="833844"/>
                  <a:pt x="809680" y="851254"/>
                </a:cubicBezTo>
                <a:cubicBezTo>
                  <a:pt x="809680" y="868663"/>
                  <a:pt x="795566" y="882775"/>
                  <a:pt x="778157" y="882775"/>
                </a:cubicBezTo>
                <a:cubicBezTo>
                  <a:pt x="760747" y="882775"/>
                  <a:pt x="746634" y="868663"/>
                  <a:pt x="746634" y="851254"/>
                </a:cubicBezTo>
                <a:cubicBezTo>
                  <a:pt x="746634" y="833844"/>
                  <a:pt x="760747" y="819731"/>
                  <a:pt x="778157" y="819731"/>
                </a:cubicBezTo>
                <a:close/>
                <a:moveTo>
                  <a:pt x="645773" y="819731"/>
                </a:moveTo>
                <a:cubicBezTo>
                  <a:pt x="663183" y="819731"/>
                  <a:pt x="677296" y="833844"/>
                  <a:pt x="677296" y="851254"/>
                </a:cubicBezTo>
                <a:cubicBezTo>
                  <a:pt x="677296" y="868663"/>
                  <a:pt x="663183" y="882775"/>
                  <a:pt x="645773" y="882775"/>
                </a:cubicBezTo>
                <a:cubicBezTo>
                  <a:pt x="628364" y="882775"/>
                  <a:pt x="614250" y="868663"/>
                  <a:pt x="614250" y="851254"/>
                </a:cubicBezTo>
                <a:cubicBezTo>
                  <a:pt x="614250" y="833844"/>
                  <a:pt x="628364" y="819731"/>
                  <a:pt x="645773" y="819731"/>
                </a:cubicBezTo>
                <a:close/>
                <a:moveTo>
                  <a:pt x="527007" y="819731"/>
                </a:moveTo>
                <a:cubicBezTo>
                  <a:pt x="544416" y="819731"/>
                  <a:pt x="558529" y="833844"/>
                  <a:pt x="558529" y="851254"/>
                </a:cubicBezTo>
                <a:cubicBezTo>
                  <a:pt x="558529" y="868663"/>
                  <a:pt x="544416" y="882775"/>
                  <a:pt x="527007" y="882775"/>
                </a:cubicBezTo>
                <a:cubicBezTo>
                  <a:pt x="509596" y="882775"/>
                  <a:pt x="495484" y="868663"/>
                  <a:pt x="495484" y="851254"/>
                </a:cubicBezTo>
                <a:cubicBezTo>
                  <a:pt x="495484" y="833844"/>
                  <a:pt x="509596" y="819731"/>
                  <a:pt x="527007" y="819731"/>
                </a:cubicBezTo>
                <a:close/>
                <a:moveTo>
                  <a:pt x="401439" y="819731"/>
                </a:moveTo>
                <a:cubicBezTo>
                  <a:pt x="418850" y="819731"/>
                  <a:pt x="432962" y="833844"/>
                  <a:pt x="432962" y="851254"/>
                </a:cubicBezTo>
                <a:cubicBezTo>
                  <a:pt x="432962" y="868663"/>
                  <a:pt x="418850" y="882775"/>
                  <a:pt x="401439" y="882775"/>
                </a:cubicBezTo>
                <a:cubicBezTo>
                  <a:pt x="384030" y="882775"/>
                  <a:pt x="369917" y="868663"/>
                  <a:pt x="369917" y="851254"/>
                </a:cubicBezTo>
                <a:cubicBezTo>
                  <a:pt x="369917" y="833844"/>
                  <a:pt x="384030" y="819731"/>
                  <a:pt x="401439" y="819731"/>
                </a:cubicBezTo>
                <a:close/>
                <a:moveTo>
                  <a:pt x="282673" y="819731"/>
                </a:moveTo>
                <a:cubicBezTo>
                  <a:pt x="300082" y="819731"/>
                  <a:pt x="314196" y="833844"/>
                  <a:pt x="314196" y="851254"/>
                </a:cubicBezTo>
                <a:cubicBezTo>
                  <a:pt x="314196" y="868663"/>
                  <a:pt x="300082" y="882775"/>
                  <a:pt x="282673" y="882775"/>
                </a:cubicBezTo>
                <a:cubicBezTo>
                  <a:pt x="265263" y="882775"/>
                  <a:pt x="251150" y="868663"/>
                  <a:pt x="251150" y="851254"/>
                </a:cubicBezTo>
                <a:cubicBezTo>
                  <a:pt x="251150" y="833844"/>
                  <a:pt x="265263" y="819731"/>
                  <a:pt x="282673" y="819731"/>
                </a:cubicBezTo>
                <a:close/>
                <a:moveTo>
                  <a:pt x="150289" y="819731"/>
                </a:moveTo>
                <a:cubicBezTo>
                  <a:pt x="167699" y="819731"/>
                  <a:pt x="181812" y="833844"/>
                  <a:pt x="181812" y="851254"/>
                </a:cubicBezTo>
                <a:cubicBezTo>
                  <a:pt x="181812" y="868663"/>
                  <a:pt x="167699" y="882775"/>
                  <a:pt x="150289" y="882775"/>
                </a:cubicBezTo>
                <a:cubicBezTo>
                  <a:pt x="132880" y="882775"/>
                  <a:pt x="118766" y="868663"/>
                  <a:pt x="118766" y="851254"/>
                </a:cubicBezTo>
                <a:cubicBezTo>
                  <a:pt x="118766" y="833844"/>
                  <a:pt x="132880" y="819731"/>
                  <a:pt x="150289" y="819731"/>
                </a:cubicBezTo>
                <a:close/>
                <a:moveTo>
                  <a:pt x="31523" y="819731"/>
                </a:moveTo>
                <a:cubicBezTo>
                  <a:pt x="48932" y="819731"/>
                  <a:pt x="63045" y="833844"/>
                  <a:pt x="63045" y="851254"/>
                </a:cubicBezTo>
                <a:cubicBezTo>
                  <a:pt x="63045" y="868663"/>
                  <a:pt x="48932" y="882775"/>
                  <a:pt x="31523" y="882775"/>
                </a:cubicBezTo>
                <a:cubicBezTo>
                  <a:pt x="14112" y="882775"/>
                  <a:pt x="0" y="868663"/>
                  <a:pt x="0" y="851254"/>
                </a:cubicBezTo>
                <a:cubicBezTo>
                  <a:pt x="0" y="833844"/>
                  <a:pt x="14112" y="819731"/>
                  <a:pt x="31523" y="819731"/>
                </a:cubicBezTo>
                <a:close/>
                <a:moveTo>
                  <a:pt x="1878794" y="702627"/>
                </a:moveTo>
                <a:cubicBezTo>
                  <a:pt x="1896205" y="702627"/>
                  <a:pt x="1910317" y="716739"/>
                  <a:pt x="1910317" y="734149"/>
                </a:cubicBezTo>
                <a:cubicBezTo>
                  <a:pt x="1910317" y="751558"/>
                  <a:pt x="1896205" y="765671"/>
                  <a:pt x="1878794" y="765671"/>
                </a:cubicBezTo>
                <a:cubicBezTo>
                  <a:pt x="1861385" y="765671"/>
                  <a:pt x="1847272" y="751558"/>
                  <a:pt x="1847272" y="734149"/>
                </a:cubicBezTo>
                <a:cubicBezTo>
                  <a:pt x="1847272" y="716739"/>
                  <a:pt x="1861385" y="702627"/>
                  <a:pt x="1878794" y="702627"/>
                </a:cubicBezTo>
                <a:close/>
                <a:moveTo>
                  <a:pt x="1760028" y="702627"/>
                </a:moveTo>
                <a:cubicBezTo>
                  <a:pt x="1777437" y="702627"/>
                  <a:pt x="1791551" y="716739"/>
                  <a:pt x="1791551" y="734149"/>
                </a:cubicBezTo>
                <a:cubicBezTo>
                  <a:pt x="1791551" y="751558"/>
                  <a:pt x="1777437" y="765671"/>
                  <a:pt x="1760028" y="765671"/>
                </a:cubicBezTo>
                <a:cubicBezTo>
                  <a:pt x="1742618" y="765671"/>
                  <a:pt x="1728505" y="751558"/>
                  <a:pt x="1728505" y="734149"/>
                </a:cubicBezTo>
                <a:cubicBezTo>
                  <a:pt x="1728505" y="716739"/>
                  <a:pt x="1742618" y="702627"/>
                  <a:pt x="1760028" y="702627"/>
                </a:cubicBezTo>
                <a:close/>
                <a:moveTo>
                  <a:pt x="1627644" y="702627"/>
                </a:moveTo>
                <a:cubicBezTo>
                  <a:pt x="1645054" y="702627"/>
                  <a:pt x="1659167" y="716739"/>
                  <a:pt x="1659167" y="734149"/>
                </a:cubicBezTo>
                <a:cubicBezTo>
                  <a:pt x="1659167" y="751558"/>
                  <a:pt x="1645054" y="765671"/>
                  <a:pt x="1627644" y="765671"/>
                </a:cubicBezTo>
                <a:cubicBezTo>
                  <a:pt x="1610235" y="765671"/>
                  <a:pt x="1596121" y="751558"/>
                  <a:pt x="1596121" y="734149"/>
                </a:cubicBezTo>
                <a:cubicBezTo>
                  <a:pt x="1596121" y="716739"/>
                  <a:pt x="1610235" y="702627"/>
                  <a:pt x="1627644" y="702627"/>
                </a:cubicBezTo>
                <a:close/>
                <a:moveTo>
                  <a:pt x="1508878" y="702627"/>
                </a:moveTo>
                <a:cubicBezTo>
                  <a:pt x="1526287" y="702627"/>
                  <a:pt x="1540400" y="716739"/>
                  <a:pt x="1540400" y="734149"/>
                </a:cubicBezTo>
                <a:cubicBezTo>
                  <a:pt x="1540400" y="751558"/>
                  <a:pt x="1526287" y="765671"/>
                  <a:pt x="1508878" y="765671"/>
                </a:cubicBezTo>
                <a:cubicBezTo>
                  <a:pt x="1491467" y="765671"/>
                  <a:pt x="1477355" y="751558"/>
                  <a:pt x="1477355" y="734149"/>
                </a:cubicBezTo>
                <a:cubicBezTo>
                  <a:pt x="1477355" y="716739"/>
                  <a:pt x="1491467" y="702627"/>
                  <a:pt x="1508878" y="702627"/>
                </a:cubicBezTo>
                <a:close/>
                <a:moveTo>
                  <a:pt x="1383310" y="702627"/>
                </a:moveTo>
                <a:cubicBezTo>
                  <a:pt x="1400721" y="702627"/>
                  <a:pt x="1414833" y="716739"/>
                  <a:pt x="1414833" y="734149"/>
                </a:cubicBezTo>
                <a:cubicBezTo>
                  <a:pt x="1414833" y="751558"/>
                  <a:pt x="1400721" y="765671"/>
                  <a:pt x="1383310" y="765671"/>
                </a:cubicBezTo>
                <a:cubicBezTo>
                  <a:pt x="1365901" y="765671"/>
                  <a:pt x="1351788" y="751558"/>
                  <a:pt x="1351788" y="734149"/>
                </a:cubicBezTo>
                <a:cubicBezTo>
                  <a:pt x="1351788" y="716739"/>
                  <a:pt x="1365901" y="702627"/>
                  <a:pt x="1383310" y="702627"/>
                </a:cubicBezTo>
                <a:close/>
                <a:moveTo>
                  <a:pt x="1264544" y="702627"/>
                </a:moveTo>
                <a:cubicBezTo>
                  <a:pt x="1281953" y="702627"/>
                  <a:pt x="1296067" y="716739"/>
                  <a:pt x="1296067" y="734149"/>
                </a:cubicBezTo>
                <a:cubicBezTo>
                  <a:pt x="1296067" y="751558"/>
                  <a:pt x="1281953" y="765671"/>
                  <a:pt x="1264544" y="765671"/>
                </a:cubicBezTo>
                <a:cubicBezTo>
                  <a:pt x="1247134" y="765671"/>
                  <a:pt x="1233021" y="751558"/>
                  <a:pt x="1233021" y="734149"/>
                </a:cubicBezTo>
                <a:cubicBezTo>
                  <a:pt x="1233021" y="716739"/>
                  <a:pt x="1247134" y="702627"/>
                  <a:pt x="1264544" y="702627"/>
                </a:cubicBezTo>
                <a:close/>
                <a:moveTo>
                  <a:pt x="1132160" y="702627"/>
                </a:moveTo>
                <a:cubicBezTo>
                  <a:pt x="1149570" y="702627"/>
                  <a:pt x="1163683" y="716739"/>
                  <a:pt x="1163683" y="734149"/>
                </a:cubicBezTo>
                <a:cubicBezTo>
                  <a:pt x="1163683" y="751558"/>
                  <a:pt x="1149570" y="765671"/>
                  <a:pt x="1132160" y="765671"/>
                </a:cubicBezTo>
                <a:cubicBezTo>
                  <a:pt x="1114751" y="765671"/>
                  <a:pt x="1100637" y="751558"/>
                  <a:pt x="1100637" y="734149"/>
                </a:cubicBezTo>
                <a:cubicBezTo>
                  <a:pt x="1100637" y="716739"/>
                  <a:pt x="1114751" y="702627"/>
                  <a:pt x="1132160" y="702627"/>
                </a:cubicBezTo>
                <a:close/>
                <a:moveTo>
                  <a:pt x="1013394" y="702627"/>
                </a:moveTo>
                <a:cubicBezTo>
                  <a:pt x="1030803" y="702627"/>
                  <a:pt x="1044916" y="716739"/>
                  <a:pt x="1044916" y="734149"/>
                </a:cubicBezTo>
                <a:cubicBezTo>
                  <a:pt x="1044916" y="751558"/>
                  <a:pt x="1030803" y="765671"/>
                  <a:pt x="1013394" y="765671"/>
                </a:cubicBezTo>
                <a:cubicBezTo>
                  <a:pt x="995983" y="765671"/>
                  <a:pt x="981871" y="751558"/>
                  <a:pt x="981871" y="734149"/>
                </a:cubicBezTo>
                <a:cubicBezTo>
                  <a:pt x="981871" y="716739"/>
                  <a:pt x="995983" y="702627"/>
                  <a:pt x="1013394" y="702627"/>
                </a:cubicBezTo>
                <a:close/>
                <a:moveTo>
                  <a:pt x="896923" y="702627"/>
                </a:moveTo>
                <a:cubicBezTo>
                  <a:pt x="914334" y="702627"/>
                  <a:pt x="928446" y="716739"/>
                  <a:pt x="928446" y="734149"/>
                </a:cubicBezTo>
                <a:cubicBezTo>
                  <a:pt x="928446" y="751558"/>
                  <a:pt x="914334" y="765671"/>
                  <a:pt x="896923" y="765671"/>
                </a:cubicBezTo>
                <a:cubicBezTo>
                  <a:pt x="879514" y="765671"/>
                  <a:pt x="865400" y="751558"/>
                  <a:pt x="865400" y="734149"/>
                </a:cubicBezTo>
                <a:cubicBezTo>
                  <a:pt x="865400" y="716739"/>
                  <a:pt x="879514" y="702627"/>
                  <a:pt x="896923" y="702627"/>
                </a:cubicBezTo>
                <a:close/>
                <a:moveTo>
                  <a:pt x="778157" y="702627"/>
                </a:moveTo>
                <a:cubicBezTo>
                  <a:pt x="795566" y="702627"/>
                  <a:pt x="809680" y="716739"/>
                  <a:pt x="809680" y="734149"/>
                </a:cubicBezTo>
                <a:cubicBezTo>
                  <a:pt x="809680" y="751558"/>
                  <a:pt x="795566" y="765671"/>
                  <a:pt x="778157" y="765671"/>
                </a:cubicBezTo>
                <a:cubicBezTo>
                  <a:pt x="760747" y="765671"/>
                  <a:pt x="746634" y="751558"/>
                  <a:pt x="746634" y="734149"/>
                </a:cubicBezTo>
                <a:cubicBezTo>
                  <a:pt x="746634" y="716739"/>
                  <a:pt x="760747" y="702627"/>
                  <a:pt x="778157" y="702627"/>
                </a:cubicBezTo>
                <a:close/>
                <a:moveTo>
                  <a:pt x="645773" y="702627"/>
                </a:moveTo>
                <a:cubicBezTo>
                  <a:pt x="663183" y="702627"/>
                  <a:pt x="677296" y="716739"/>
                  <a:pt x="677296" y="734149"/>
                </a:cubicBezTo>
                <a:cubicBezTo>
                  <a:pt x="677296" y="751558"/>
                  <a:pt x="663183" y="765671"/>
                  <a:pt x="645773" y="765671"/>
                </a:cubicBezTo>
                <a:cubicBezTo>
                  <a:pt x="628364" y="765671"/>
                  <a:pt x="614250" y="751558"/>
                  <a:pt x="614250" y="734149"/>
                </a:cubicBezTo>
                <a:cubicBezTo>
                  <a:pt x="614250" y="716739"/>
                  <a:pt x="628364" y="702627"/>
                  <a:pt x="645773" y="702627"/>
                </a:cubicBezTo>
                <a:close/>
                <a:moveTo>
                  <a:pt x="527007" y="702627"/>
                </a:moveTo>
                <a:cubicBezTo>
                  <a:pt x="544416" y="702627"/>
                  <a:pt x="558529" y="716739"/>
                  <a:pt x="558529" y="734149"/>
                </a:cubicBezTo>
                <a:cubicBezTo>
                  <a:pt x="558529" y="751558"/>
                  <a:pt x="544416" y="765671"/>
                  <a:pt x="527007" y="765671"/>
                </a:cubicBezTo>
                <a:cubicBezTo>
                  <a:pt x="509596" y="765671"/>
                  <a:pt x="495484" y="751558"/>
                  <a:pt x="495484" y="734149"/>
                </a:cubicBezTo>
                <a:cubicBezTo>
                  <a:pt x="495484" y="716739"/>
                  <a:pt x="509596" y="702627"/>
                  <a:pt x="527007" y="702627"/>
                </a:cubicBezTo>
                <a:close/>
                <a:moveTo>
                  <a:pt x="401439" y="702627"/>
                </a:moveTo>
                <a:cubicBezTo>
                  <a:pt x="418850" y="702627"/>
                  <a:pt x="432962" y="716739"/>
                  <a:pt x="432962" y="734149"/>
                </a:cubicBezTo>
                <a:cubicBezTo>
                  <a:pt x="432962" y="751558"/>
                  <a:pt x="418850" y="765671"/>
                  <a:pt x="401439" y="765671"/>
                </a:cubicBezTo>
                <a:cubicBezTo>
                  <a:pt x="384030" y="765671"/>
                  <a:pt x="369917" y="751558"/>
                  <a:pt x="369917" y="734149"/>
                </a:cubicBezTo>
                <a:cubicBezTo>
                  <a:pt x="369917" y="716739"/>
                  <a:pt x="384030" y="702627"/>
                  <a:pt x="401439" y="702627"/>
                </a:cubicBezTo>
                <a:close/>
                <a:moveTo>
                  <a:pt x="282673" y="702627"/>
                </a:moveTo>
                <a:cubicBezTo>
                  <a:pt x="300082" y="702627"/>
                  <a:pt x="314196" y="716739"/>
                  <a:pt x="314196" y="734149"/>
                </a:cubicBezTo>
                <a:cubicBezTo>
                  <a:pt x="314196" y="751558"/>
                  <a:pt x="300082" y="765671"/>
                  <a:pt x="282673" y="765671"/>
                </a:cubicBezTo>
                <a:cubicBezTo>
                  <a:pt x="265263" y="765671"/>
                  <a:pt x="251150" y="751558"/>
                  <a:pt x="251150" y="734149"/>
                </a:cubicBezTo>
                <a:cubicBezTo>
                  <a:pt x="251150" y="716739"/>
                  <a:pt x="265263" y="702627"/>
                  <a:pt x="282673" y="702627"/>
                </a:cubicBezTo>
                <a:close/>
                <a:moveTo>
                  <a:pt x="150289" y="702627"/>
                </a:moveTo>
                <a:cubicBezTo>
                  <a:pt x="167699" y="702627"/>
                  <a:pt x="181812" y="716739"/>
                  <a:pt x="181812" y="734149"/>
                </a:cubicBezTo>
                <a:cubicBezTo>
                  <a:pt x="181812" y="751558"/>
                  <a:pt x="167699" y="765671"/>
                  <a:pt x="150289" y="765671"/>
                </a:cubicBezTo>
                <a:cubicBezTo>
                  <a:pt x="132880" y="765671"/>
                  <a:pt x="118766" y="751558"/>
                  <a:pt x="118766" y="734149"/>
                </a:cubicBezTo>
                <a:cubicBezTo>
                  <a:pt x="118766" y="716739"/>
                  <a:pt x="132880" y="702627"/>
                  <a:pt x="150289" y="702627"/>
                </a:cubicBezTo>
                <a:close/>
                <a:moveTo>
                  <a:pt x="31523" y="702627"/>
                </a:moveTo>
                <a:cubicBezTo>
                  <a:pt x="48932" y="702627"/>
                  <a:pt x="63045" y="716739"/>
                  <a:pt x="63045" y="734149"/>
                </a:cubicBezTo>
                <a:cubicBezTo>
                  <a:pt x="63045" y="751558"/>
                  <a:pt x="48932" y="765671"/>
                  <a:pt x="31523" y="765671"/>
                </a:cubicBezTo>
                <a:cubicBezTo>
                  <a:pt x="14112" y="765671"/>
                  <a:pt x="0" y="751558"/>
                  <a:pt x="0" y="734149"/>
                </a:cubicBezTo>
                <a:cubicBezTo>
                  <a:pt x="0" y="716739"/>
                  <a:pt x="14112" y="702627"/>
                  <a:pt x="31523" y="702627"/>
                </a:cubicBezTo>
                <a:close/>
                <a:moveTo>
                  <a:pt x="1878794" y="585522"/>
                </a:moveTo>
                <a:cubicBezTo>
                  <a:pt x="1896205" y="585522"/>
                  <a:pt x="1910317" y="599635"/>
                  <a:pt x="1910317" y="617045"/>
                </a:cubicBezTo>
                <a:cubicBezTo>
                  <a:pt x="1910317" y="634454"/>
                  <a:pt x="1896205" y="648567"/>
                  <a:pt x="1878794" y="648567"/>
                </a:cubicBezTo>
                <a:cubicBezTo>
                  <a:pt x="1861385" y="648567"/>
                  <a:pt x="1847272" y="634454"/>
                  <a:pt x="1847272" y="617045"/>
                </a:cubicBezTo>
                <a:cubicBezTo>
                  <a:pt x="1847272" y="599635"/>
                  <a:pt x="1861385" y="585522"/>
                  <a:pt x="1878794" y="585522"/>
                </a:cubicBezTo>
                <a:close/>
                <a:moveTo>
                  <a:pt x="1760028" y="585522"/>
                </a:moveTo>
                <a:cubicBezTo>
                  <a:pt x="1777437" y="585522"/>
                  <a:pt x="1791551" y="599635"/>
                  <a:pt x="1791551" y="617045"/>
                </a:cubicBezTo>
                <a:cubicBezTo>
                  <a:pt x="1791551" y="634454"/>
                  <a:pt x="1777437" y="648567"/>
                  <a:pt x="1760028" y="648567"/>
                </a:cubicBezTo>
                <a:cubicBezTo>
                  <a:pt x="1742618" y="648567"/>
                  <a:pt x="1728505" y="634454"/>
                  <a:pt x="1728505" y="617045"/>
                </a:cubicBezTo>
                <a:cubicBezTo>
                  <a:pt x="1728505" y="599635"/>
                  <a:pt x="1742618" y="585522"/>
                  <a:pt x="1760028" y="585522"/>
                </a:cubicBezTo>
                <a:close/>
                <a:moveTo>
                  <a:pt x="1627644" y="585522"/>
                </a:moveTo>
                <a:cubicBezTo>
                  <a:pt x="1645054" y="585522"/>
                  <a:pt x="1659167" y="599635"/>
                  <a:pt x="1659167" y="617045"/>
                </a:cubicBezTo>
                <a:cubicBezTo>
                  <a:pt x="1659167" y="634454"/>
                  <a:pt x="1645054" y="648567"/>
                  <a:pt x="1627644" y="648567"/>
                </a:cubicBezTo>
                <a:cubicBezTo>
                  <a:pt x="1610235" y="648567"/>
                  <a:pt x="1596121" y="634454"/>
                  <a:pt x="1596121" y="617045"/>
                </a:cubicBezTo>
                <a:cubicBezTo>
                  <a:pt x="1596121" y="599635"/>
                  <a:pt x="1610235" y="585522"/>
                  <a:pt x="1627644" y="585522"/>
                </a:cubicBezTo>
                <a:close/>
                <a:moveTo>
                  <a:pt x="1508878" y="585522"/>
                </a:moveTo>
                <a:cubicBezTo>
                  <a:pt x="1526287" y="585522"/>
                  <a:pt x="1540400" y="599635"/>
                  <a:pt x="1540400" y="617045"/>
                </a:cubicBezTo>
                <a:cubicBezTo>
                  <a:pt x="1540400" y="634454"/>
                  <a:pt x="1526287" y="648567"/>
                  <a:pt x="1508878" y="648567"/>
                </a:cubicBezTo>
                <a:cubicBezTo>
                  <a:pt x="1491467" y="648567"/>
                  <a:pt x="1477355" y="634454"/>
                  <a:pt x="1477355" y="617045"/>
                </a:cubicBezTo>
                <a:cubicBezTo>
                  <a:pt x="1477355" y="599635"/>
                  <a:pt x="1491467" y="585522"/>
                  <a:pt x="1508878" y="585522"/>
                </a:cubicBezTo>
                <a:close/>
                <a:moveTo>
                  <a:pt x="1383310" y="585522"/>
                </a:moveTo>
                <a:cubicBezTo>
                  <a:pt x="1400721" y="585522"/>
                  <a:pt x="1414833" y="599635"/>
                  <a:pt x="1414833" y="617045"/>
                </a:cubicBezTo>
                <a:cubicBezTo>
                  <a:pt x="1414833" y="634454"/>
                  <a:pt x="1400721" y="648567"/>
                  <a:pt x="1383310" y="648567"/>
                </a:cubicBezTo>
                <a:cubicBezTo>
                  <a:pt x="1365901" y="648567"/>
                  <a:pt x="1351788" y="634454"/>
                  <a:pt x="1351788" y="617045"/>
                </a:cubicBezTo>
                <a:cubicBezTo>
                  <a:pt x="1351788" y="599635"/>
                  <a:pt x="1365901" y="585522"/>
                  <a:pt x="1383310" y="585522"/>
                </a:cubicBezTo>
                <a:close/>
                <a:moveTo>
                  <a:pt x="1264544" y="585522"/>
                </a:moveTo>
                <a:cubicBezTo>
                  <a:pt x="1281953" y="585522"/>
                  <a:pt x="1296067" y="599635"/>
                  <a:pt x="1296067" y="617045"/>
                </a:cubicBezTo>
                <a:cubicBezTo>
                  <a:pt x="1296067" y="634454"/>
                  <a:pt x="1281953" y="648567"/>
                  <a:pt x="1264544" y="648567"/>
                </a:cubicBezTo>
                <a:cubicBezTo>
                  <a:pt x="1247134" y="648567"/>
                  <a:pt x="1233021" y="634454"/>
                  <a:pt x="1233021" y="617045"/>
                </a:cubicBezTo>
                <a:cubicBezTo>
                  <a:pt x="1233021" y="599635"/>
                  <a:pt x="1247134" y="585522"/>
                  <a:pt x="1264544" y="585522"/>
                </a:cubicBezTo>
                <a:close/>
                <a:moveTo>
                  <a:pt x="1132160" y="585522"/>
                </a:moveTo>
                <a:cubicBezTo>
                  <a:pt x="1149570" y="585522"/>
                  <a:pt x="1163683" y="599635"/>
                  <a:pt x="1163683" y="617045"/>
                </a:cubicBezTo>
                <a:cubicBezTo>
                  <a:pt x="1163683" y="634454"/>
                  <a:pt x="1149570" y="648567"/>
                  <a:pt x="1132160" y="648567"/>
                </a:cubicBezTo>
                <a:cubicBezTo>
                  <a:pt x="1114751" y="648567"/>
                  <a:pt x="1100637" y="634454"/>
                  <a:pt x="1100637" y="617045"/>
                </a:cubicBezTo>
                <a:cubicBezTo>
                  <a:pt x="1100637" y="599635"/>
                  <a:pt x="1114751" y="585522"/>
                  <a:pt x="1132160" y="585522"/>
                </a:cubicBezTo>
                <a:close/>
                <a:moveTo>
                  <a:pt x="1013394" y="585522"/>
                </a:moveTo>
                <a:cubicBezTo>
                  <a:pt x="1030803" y="585522"/>
                  <a:pt x="1044916" y="599635"/>
                  <a:pt x="1044916" y="617045"/>
                </a:cubicBezTo>
                <a:cubicBezTo>
                  <a:pt x="1044916" y="634454"/>
                  <a:pt x="1030803" y="648567"/>
                  <a:pt x="1013394" y="648567"/>
                </a:cubicBezTo>
                <a:cubicBezTo>
                  <a:pt x="995983" y="648567"/>
                  <a:pt x="981871" y="634454"/>
                  <a:pt x="981871" y="617045"/>
                </a:cubicBezTo>
                <a:cubicBezTo>
                  <a:pt x="981871" y="599635"/>
                  <a:pt x="995983" y="585522"/>
                  <a:pt x="1013394" y="585522"/>
                </a:cubicBezTo>
                <a:close/>
                <a:moveTo>
                  <a:pt x="896923" y="585522"/>
                </a:moveTo>
                <a:cubicBezTo>
                  <a:pt x="914334" y="585522"/>
                  <a:pt x="928446" y="599635"/>
                  <a:pt x="928446" y="617045"/>
                </a:cubicBezTo>
                <a:cubicBezTo>
                  <a:pt x="928446" y="634454"/>
                  <a:pt x="914334" y="648567"/>
                  <a:pt x="896923" y="648567"/>
                </a:cubicBezTo>
                <a:cubicBezTo>
                  <a:pt x="879514" y="648567"/>
                  <a:pt x="865400" y="634454"/>
                  <a:pt x="865400" y="617045"/>
                </a:cubicBezTo>
                <a:cubicBezTo>
                  <a:pt x="865400" y="599635"/>
                  <a:pt x="879514" y="585522"/>
                  <a:pt x="896923" y="585522"/>
                </a:cubicBezTo>
                <a:close/>
                <a:moveTo>
                  <a:pt x="778157" y="585522"/>
                </a:moveTo>
                <a:cubicBezTo>
                  <a:pt x="795566" y="585522"/>
                  <a:pt x="809680" y="599635"/>
                  <a:pt x="809680" y="617045"/>
                </a:cubicBezTo>
                <a:cubicBezTo>
                  <a:pt x="809680" y="634454"/>
                  <a:pt x="795566" y="648567"/>
                  <a:pt x="778157" y="648567"/>
                </a:cubicBezTo>
                <a:cubicBezTo>
                  <a:pt x="760747" y="648567"/>
                  <a:pt x="746634" y="634454"/>
                  <a:pt x="746634" y="617045"/>
                </a:cubicBezTo>
                <a:cubicBezTo>
                  <a:pt x="746634" y="599635"/>
                  <a:pt x="760747" y="585522"/>
                  <a:pt x="778157" y="585522"/>
                </a:cubicBezTo>
                <a:close/>
                <a:moveTo>
                  <a:pt x="645773" y="585522"/>
                </a:moveTo>
                <a:cubicBezTo>
                  <a:pt x="663183" y="585522"/>
                  <a:pt x="677296" y="599635"/>
                  <a:pt x="677296" y="617045"/>
                </a:cubicBezTo>
                <a:cubicBezTo>
                  <a:pt x="677296" y="634454"/>
                  <a:pt x="663183" y="648567"/>
                  <a:pt x="645773" y="648567"/>
                </a:cubicBezTo>
                <a:cubicBezTo>
                  <a:pt x="628364" y="648567"/>
                  <a:pt x="614250" y="634454"/>
                  <a:pt x="614250" y="617045"/>
                </a:cubicBezTo>
                <a:cubicBezTo>
                  <a:pt x="614250" y="599635"/>
                  <a:pt x="628364" y="585522"/>
                  <a:pt x="645773" y="585522"/>
                </a:cubicBezTo>
                <a:close/>
                <a:moveTo>
                  <a:pt x="527007" y="585522"/>
                </a:moveTo>
                <a:cubicBezTo>
                  <a:pt x="544416" y="585522"/>
                  <a:pt x="558529" y="599635"/>
                  <a:pt x="558529" y="617045"/>
                </a:cubicBezTo>
                <a:cubicBezTo>
                  <a:pt x="558529" y="634454"/>
                  <a:pt x="544416" y="648567"/>
                  <a:pt x="527007" y="648567"/>
                </a:cubicBezTo>
                <a:cubicBezTo>
                  <a:pt x="509596" y="648567"/>
                  <a:pt x="495484" y="634454"/>
                  <a:pt x="495484" y="617045"/>
                </a:cubicBezTo>
                <a:cubicBezTo>
                  <a:pt x="495484" y="599635"/>
                  <a:pt x="509596" y="585522"/>
                  <a:pt x="527007" y="585522"/>
                </a:cubicBezTo>
                <a:close/>
                <a:moveTo>
                  <a:pt x="401439" y="585522"/>
                </a:moveTo>
                <a:cubicBezTo>
                  <a:pt x="418850" y="585522"/>
                  <a:pt x="432962" y="599635"/>
                  <a:pt x="432962" y="617045"/>
                </a:cubicBezTo>
                <a:cubicBezTo>
                  <a:pt x="432962" y="634454"/>
                  <a:pt x="418850" y="648567"/>
                  <a:pt x="401439" y="648567"/>
                </a:cubicBezTo>
                <a:cubicBezTo>
                  <a:pt x="384030" y="648567"/>
                  <a:pt x="369917" y="634454"/>
                  <a:pt x="369917" y="617045"/>
                </a:cubicBezTo>
                <a:cubicBezTo>
                  <a:pt x="369917" y="599635"/>
                  <a:pt x="384030" y="585522"/>
                  <a:pt x="401439" y="585522"/>
                </a:cubicBezTo>
                <a:close/>
                <a:moveTo>
                  <a:pt x="282673" y="585522"/>
                </a:moveTo>
                <a:cubicBezTo>
                  <a:pt x="300082" y="585522"/>
                  <a:pt x="314196" y="599635"/>
                  <a:pt x="314196" y="617045"/>
                </a:cubicBezTo>
                <a:cubicBezTo>
                  <a:pt x="314196" y="634454"/>
                  <a:pt x="300082" y="648567"/>
                  <a:pt x="282673" y="648567"/>
                </a:cubicBezTo>
                <a:cubicBezTo>
                  <a:pt x="265263" y="648567"/>
                  <a:pt x="251150" y="634454"/>
                  <a:pt x="251150" y="617045"/>
                </a:cubicBezTo>
                <a:cubicBezTo>
                  <a:pt x="251150" y="599635"/>
                  <a:pt x="265263" y="585522"/>
                  <a:pt x="282673" y="585522"/>
                </a:cubicBezTo>
                <a:close/>
                <a:moveTo>
                  <a:pt x="150289" y="585522"/>
                </a:moveTo>
                <a:cubicBezTo>
                  <a:pt x="167699" y="585522"/>
                  <a:pt x="181812" y="599635"/>
                  <a:pt x="181812" y="617045"/>
                </a:cubicBezTo>
                <a:cubicBezTo>
                  <a:pt x="181812" y="634454"/>
                  <a:pt x="167699" y="648567"/>
                  <a:pt x="150289" y="648567"/>
                </a:cubicBezTo>
                <a:cubicBezTo>
                  <a:pt x="132880" y="648567"/>
                  <a:pt x="118766" y="634454"/>
                  <a:pt x="118766" y="617045"/>
                </a:cubicBezTo>
                <a:cubicBezTo>
                  <a:pt x="118766" y="599635"/>
                  <a:pt x="132880" y="585522"/>
                  <a:pt x="150289" y="585522"/>
                </a:cubicBezTo>
                <a:close/>
                <a:moveTo>
                  <a:pt x="31523" y="585522"/>
                </a:moveTo>
                <a:cubicBezTo>
                  <a:pt x="48932" y="585522"/>
                  <a:pt x="63045" y="599635"/>
                  <a:pt x="63045" y="617045"/>
                </a:cubicBezTo>
                <a:cubicBezTo>
                  <a:pt x="63045" y="634454"/>
                  <a:pt x="48932" y="648567"/>
                  <a:pt x="31523" y="648567"/>
                </a:cubicBezTo>
                <a:cubicBezTo>
                  <a:pt x="14112" y="648567"/>
                  <a:pt x="0" y="634454"/>
                  <a:pt x="0" y="617045"/>
                </a:cubicBezTo>
                <a:cubicBezTo>
                  <a:pt x="0" y="599635"/>
                  <a:pt x="14112" y="585522"/>
                  <a:pt x="31523" y="585522"/>
                </a:cubicBezTo>
                <a:close/>
                <a:moveTo>
                  <a:pt x="1878794" y="468417"/>
                </a:moveTo>
                <a:cubicBezTo>
                  <a:pt x="1896205" y="468417"/>
                  <a:pt x="1910317" y="482531"/>
                  <a:pt x="1910317" y="499940"/>
                </a:cubicBezTo>
                <a:cubicBezTo>
                  <a:pt x="1910317" y="517349"/>
                  <a:pt x="1896205" y="531463"/>
                  <a:pt x="1878794" y="531463"/>
                </a:cubicBezTo>
                <a:cubicBezTo>
                  <a:pt x="1861385" y="531463"/>
                  <a:pt x="1847272" y="517349"/>
                  <a:pt x="1847272" y="499940"/>
                </a:cubicBezTo>
                <a:cubicBezTo>
                  <a:pt x="1847272" y="482531"/>
                  <a:pt x="1861385" y="468417"/>
                  <a:pt x="1878794" y="468417"/>
                </a:cubicBezTo>
                <a:close/>
                <a:moveTo>
                  <a:pt x="1760028" y="468417"/>
                </a:moveTo>
                <a:cubicBezTo>
                  <a:pt x="1777437" y="468417"/>
                  <a:pt x="1791551" y="482531"/>
                  <a:pt x="1791551" y="499940"/>
                </a:cubicBezTo>
                <a:cubicBezTo>
                  <a:pt x="1791551" y="517349"/>
                  <a:pt x="1777437" y="531463"/>
                  <a:pt x="1760028" y="531463"/>
                </a:cubicBezTo>
                <a:cubicBezTo>
                  <a:pt x="1742618" y="531463"/>
                  <a:pt x="1728505" y="517349"/>
                  <a:pt x="1728505" y="499940"/>
                </a:cubicBezTo>
                <a:cubicBezTo>
                  <a:pt x="1728505" y="482531"/>
                  <a:pt x="1742618" y="468417"/>
                  <a:pt x="1760028" y="468417"/>
                </a:cubicBezTo>
                <a:close/>
                <a:moveTo>
                  <a:pt x="1627644" y="468417"/>
                </a:moveTo>
                <a:cubicBezTo>
                  <a:pt x="1645054" y="468417"/>
                  <a:pt x="1659167" y="482531"/>
                  <a:pt x="1659167" y="499940"/>
                </a:cubicBezTo>
                <a:cubicBezTo>
                  <a:pt x="1659167" y="517349"/>
                  <a:pt x="1645054" y="531463"/>
                  <a:pt x="1627644" y="531463"/>
                </a:cubicBezTo>
                <a:cubicBezTo>
                  <a:pt x="1610235" y="531463"/>
                  <a:pt x="1596121" y="517349"/>
                  <a:pt x="1596121" y="499940"/>
                </a:cubicBezTo>
                <a:cubicBezTo>
                  <a:pt x="1596121" y="482531"/>
                  <a:pt x="1610235" y="468417"/>
                  <a:pt x="1627644" y="468417"/>
                </a:cubicBezTo>
                <a:close/>
                <a:moveTo>
                  <a:pt x="1508878" y="468417"/>
                </a:moveTo>
                <a:cubicBezTo>
                  <a:pt x="1526287" y="468417"/>
                  <a:pt x="1540400" y="482531"/>
                  <a:pt x="1540400" y="499940"/>
                </a:cubicBezTo>
                <a:cubicBezTo>
                  <a:pt x="1540400" y="517349"/>
                  <a:pt x="1526287" y="531463"/>
                  <a:pt x="1508878" y="531463"/>
                </a:cubicBezTo>
                <a:cubicBezTo>
                  <a:pt x="1491467" y="531463"/>
                  <a:pt x="1477355" y="517349"/>
                  <a:pt x="1477355" y="499940"/>
                </a:cubicBezTo>
                <a:cubicBezTo>
                  <a:pt x="1477355" y="482531"/>
                  <a:pt x="1491467" y="468417"/>
                  <a:pt x="1508878" y="468417"/>
                </a:cubicBezTo>
                <a:close/>
                <a:moveTo>
                  <a:pt x="1383310" y="468417"/>
                </a:moveTo>
                <a:cubicBezTo>
                  <a:pt x="1400721" y="468417"/>
                  <a:pt x="1414833" y="482531"/>
                  <a:pt x="1414833" y="499940"/>
                </a:cubicBezTo>
                <a:cubicBezTo>
                  <a:pt x="1414833" y="517349"/>
                  <a:pt x="1400721" y="531463"/>
                  <a:pt x="1383310" y="531463"/>
                </a:cubicBezTo>
                <a:cubicBezTo>
                  <a:pt x="1365901" y="531463"/>
                  <a:pt x="1351788" y="517349"/>
                  <a:pt x="1351788" y="499940"/>
                </a:cubicBezTo>
                <a:cubicBezTo>
                  <a:pt x="1351788" y="482531"/>
                  <a:pt x="1365901" y="468417"/>
                  <a:pt x="1383310" y="468417"/>
                </a:cubicBezTo>
                <a:close/>
                <a:moveTo>
                  <a:pt x="1264544" y="468417"/>
                </a:moveTo>
                <a:cubicBezTo>
                  <a:pt x="1281953" y="468417"/>
                  <a:pt x="1296067" y="482531"/>
                  <a:pt x="1296067" y="499940"/>
                </a:cubicBezTo>
                <a:cubicBezTo>
                  <a:pt x="1296067" y="517349"/>
                  <a:pt x="1281953" y="531463"/>
                  <a:pt x="1264544" y="531463"/>
                </a:cubicBezTo>
                <a:cubicBezTo>
                  <a:pt x="1247134" y="531463"/>
                  <a:pt x="1233021" y="517349"/>
                  <a:pt x="1233021" y="499940"/>
                </a:cubicBezTo>
                <a:cubicBezTo>
                  <a:pt x="1233021" y="482531"/>
                  <a:pt x="1247134" y="468417"/>
                  <a:pt x="1264544" y="468417"/>
                </a:cubicBezTo>
                <a:close/>
                <a:moveTo>
                  <a:pt x="1132160" y="468417"/>
                </a:moveTo>
                <a:cubicBezTo>
                  <a:pt x="1149570" y="468417"/>
                  <a:pt x="1163683" y="482531"/>
                  <a:pt x="1163683" y="499940"/>
                </a:cubicBezTo>
                <a:cubicBezTo>
                  <a:pt x="1163683" y="517349"/>
                  <a:pt x="1149570" y="531463"/>
                  <a:pt x="1132160" y="531463"/>
                </a:cubicBezTo>
                <a:cubicBezTo>
                  <a:pt x="1114751" y="531463"/>
                  <a:pt x="1100637" y="517349"/>
                  <a:pt x="1100637" y="499940"/>
                </a:cubicBezTo>
                <a:cubicBezTo>
                  <a:pt x="1100637" y="482531"/>
                  <a:pt x="1114751" y="468417"/>
                  <a:pt x="1132160" y="468417"/>
                </a:cubicBezTo>
                <a:close/>
                <a:moveTo>
                  <a:pt x="1013394" y="468417"/>
                </a:moveTo>
                <a:cubicBezTo>
                  <a:pt x="1030803" y="468417"/>
                  <a:pt x="1044916" y="482531"/>
                  <a:pt x="1044916" y="499940"/>
                </a:cubicBezTo>
                <a:cubicBezTo>
                  <a:pt x="1044916" y="517349"/>
                  <a:pt x="1030803" y="531463"/>
                  <a:pt x="1013394" y="531463"/>
                </a:cubicBezTo>
                <a:cubicBezTo>
                  <a:pt x="995983" y="531463"/>
                  <a:pt x="981871" y="517349"/>
                  <a:pt x="981871" y="499940"/>
                </a:cubicBezTo>
                <a:cubicBezTo>
                  <a:pt x="981871" y="482531"/>
                  <a:pt x="995983" y="468417"/>
                  <a:pt x="1013394" y="468417"/>
                </a:cubicBezTo>
                <a:close/>
                <a:moveTo>
                  <a:pt x="896923" y="468417"/>
                </a:moveTo>
                <a:cubicBezTo>
                  <a:pt x="914334" y="468417"/>
                  <a:pt x="928446" y="482531"/>
                  <a:pt x="928446" y="499940"/>
                </a:cubicBezTo>
                <a:cubicBezTo>
                  <a:pt x="928446" y="517349"/>
                  <a:pt x="914334" y="531463"/>
                  <a:pt x="896923" y="531463"/>
                </a:cubicBezTo>
                <a:cubicBezTo>
                  <a:pt x="879514" y="531463"/>
                  <a:pt x="865400" y="517349"/>
                  <a:pt x="865400" y="499940"/>
                </a:cubicBezTo>
                <a:cubicBezTo>
                  <a:pt x="865400" y="482531"/>
                  <a:pt x="879514" y="468417"/>
                  <a:pt x="896923" y="468417"/>
                </a:cubicBezTo>
                <a:close/>
                <a:moveTo>
                  <a:pt x="778157" y="468417"/>
                </a:moveTo>
                <a:cubicBezTo>
                  <a:pt x="795566" y="468417"/>
                  <a:pt x="809680" y="482531"/>
                  <a:pt x="809680" y="499940"/>
                </a:cubicBezTo>
                <a:cubicBezTo>
                  <a:pt x="809680" y="517349"/>
                  <a:pt x="795566" y="531463"/>
                  <a:pt x="778157" y="531463"/>
                </a:cubicBezTo>
                <a:cubicBezTo>
                  <a:pt x="760747" y="531463"/>
                  <a:pt x="746634" y="517349"/>
                  <a:pt x="746634" y="499940"/>
                </a:cubicBezTo>
                <a:cubicBezTo>
                  <a:pt x="746634" y="482531"/>
                  <a:pt x="760747" y="468417"/>
                  <a:pt x="778157" y="468417"/>
                </a:cubicBezTo>
                <a:close/>
                <a:moveTo>
                  <a:pt x="645773" y="468417"/>
                </a:moveTo>
                <a:cubicBezTo>
                  <a:pt x="663183" y="468417"/>
                  <a:pt x="677296" y="482531"/>
                  <a:pt x="677296" y="499940"/>
                </a:cubicBezTo>
                <a:cubicBezTo>
                  <a:pt x="677296" y="517349"/>
                  <a:pt x="663183" y="531463"/>
                  <a:pt x="645773" y="531463"/>
                </a:cubicBezTo>
                <a:cubicBezTo>
                  <a:pt x="628364" y="531463"/>
                  <a:pt x="614250" y="517349"/>
                  <a:pt x="614250" y="499940"/>
                </a:cubicBezTo>
                <a:cubicBezTo>
                  <a:pt x="614250" y="482531"/>
                  <a:pt x="628364" y="468417"/>
                  <a:pt x="645773" y="468417"/>
                </a:cubicBezTo>
                <a:close/>
                <a:moveTo>
                  <a:pt x="527007" y="468417"/>
                </a:moveTo>
                <a:cubicBezTo>
                  <a:pt x="544416" y="468417"/>
                  <a:pt x="558529" y="482531"/>
                  <a:pt x="558529" y="499940"/>
                </a:cubicBezTo>
                <a:cubicBezTo>
                  <a:pt x="558529" y="517349"/>
                  <a:pt x="544416" y="531463"/>
                  <a:pt x="527007" y="531463"/>
                </a:cubicBezTo>
                <a:cubicBezTo>
                  <a:pt x="509596" y="531463"/>
                  <a:pt x="495484" y="517349"/>
                  <a:pt x="495484" y="499940"/>
                </a:cubicBezTo>
                <a:cubicBezTo>
                  <a:pt x="495484" y="482531"/>
                  <a:pt x="509596" y="468417"/>
                  <a:pt x="527007" y="468417"/>
                </a:cubicBezTo>
                <a:close/>
                <a:moveTo>
                  <a:pt x="401439" y="468417"/>
                </a:moveTo>
                <a:cubicBezTo>
                  <a:pt x="418850" y="468417"/>
                  <a:pt x="432962" y="482531"/>
                  <a:pt x="432962" y="499940"/>
                </a:cubicBezTo>
                <a:cubicBezTo>
                  <a:pt x="432962" y="517349"/>
                  <a:pt x="418850" y="531463"/>
                  <a:pt x="401439" y="531463"/>
                </a:cubicBezTo>
                <a:cubicBezTo>
                  <a:pt x="384030" y="531463"/>
                  <a:pt x="369917" y="517349"/>
                  <a:pt x="369917" y="499940"/>
                </a:cubicBezTo>
                <a:cubicBezTo>
                  <a:pt x="369917" y="482531"/>
                  <a:pt x="384030" y="468417"/>
                  <a:pt x="401439" y="468417"/>
                </a:cubicBezTo>
                <a:close/>
                <a:moveTo>
                  <a:pt x="282673" y="468417"/>
                </a:moveTo>
                <a:cubicBezTo>
                  <a:pt x="300082" y="468417"/>
                  <a:pt x="314196" y="482531"/>
                  <a:pt x="314196" y="499940"/>
                </a:cubicBezTo>
                <a:cubicBezTo>
                  <a:pt x="314196" y="517349"/>
                  <a:pt x="300082" y="531463"/>
                  <a:pt x="282673" y="531463"/>
                </a:cubicBezTo>
                <a:cubicBezTo>
                  <a:pt x="265263" y="531463"/>
                  <a:pt x="251150" y="517349"/>
                  <a:pt x="251150" y="499940"/>
                </a:cubicBezTo>
                <a:cubicBezTo>
                  <a:pt x="251150" y="482531"/>
                  <a:pt x="265263" y="468417"/>
                  <a:pt x="282673" y="468417"/>
                </a:cubicBezTo>
                <a:close/>
                <a:moveTo>
                  <a:pt x="150289" y="468417"/>
                </a:moveTo>
                <a:cubicBezTo>
                  <a:pt x="167699" y="468417"/>
                  <a:pt x="181812" y="482531"/>
                  <a:pt x="181812" y="499940"/>
                </a:cubicBezTo>
                <a:cubicBezTo>
                  <a:pt x="181812" y="517349"/>
                  <a:pt x="167699" y="531463"/>
                  <a:pt x="150289" y="531463"/>
                </a:cubicBezTo>
                <a:cubicBezTo>
                  <a:pt x="132880" y="531463"/>
                  <a:pt x="118766" y="517349"/>
                  <a:pt x="118766" y="499940"/>
                </a:cubicBezTo>
                <a:cubicBezTo>
                  <a:pt x="118766" y="482531"/>
                  <a:pt x="132880" y="468417"/>
                  <a:pt x="150289" y="468417"/>
                </a:cubicBezTo>
                <a:close/>
                <a:moveTo>
                  <a:pt x="31523" y="468417"/>
                </a:moveTo>
                <a:cubicBezTo>
                  <a:pt x="48932" y="468417"/>
                  <a:pt x="63045" y="482531"/>
                  <a:pt x="63045" y="499940"/>
                </a:cubicBezTo>
                <a:cubicBezTo>
                  <a:pt x="63045" y="517349"/>
                  <a:pt x="48932" y="531463"/>
                  <a:pt x="31523" y="531463"/>
                </a:cubicBezTo>
                <a:cubicBezTo>
                  <a:pt x="14112" y="531463"/>
                  <a:pt x="0" y="517349"/>
                  <a:pt x="0" y="499940"/>
                </a:cubicBezTo>
                <a:cubicBezTo>
                  <a:pt x="0" y="482531"/>
                  <a:pt x="14112" y="468417"/>
                  <a:pt x="31523" y="468417"/>
                </a:cubicBezTo>
                <a:close/>
                <a:moveTo>
                  <a:pt x="1878794" y="351314"/>
                </a:moveTo>
                <a:cubicBezTo>
                  <a:pt x="1896205" y="351314"/>
                  <a:pt x="1910317" y="365427"/>
                  <a:pt x="1910317" y="382835"/>
                </a:cubicBezTo>
                <a:cubicBezTo>
                  <a:pt x="1910317" y="400246"/>
                  <a:pt x="1896205" y="414358"/>
                  <a:pt x="1878794" y="414358"/>
                </a:cubicBezTo>
                <a:cubicBezTo>
                  <a:pt x="1861385" y="414358"/>
                  <a:pt x="1847272" y="400246"/>
                  <a:pt x="1847272" y="382835"/>
                </a:cubicBezTo>
                <a:cubicBezTo>
                  <a:pt x="1847272" y="365427"/>
                  <a:pt x="1861385" y="351314"/>
                  <a:pt x="1878794" y="351314"/>
                </a:cubicBezTo>
                <a:close/>
                <a:moveTo>
                  <a:pt x="1760028" y="351314"/>
                </a:moveTo>
                <a:cubicBezTo>
                  <a:pt x="1777437" y="351314"/>
                  <a:pt x="1791551" y="365427"/>
                  <a:pt x="1791551" y="382835"/>
                </a:cubicBezTo>
                <a:cubicBezTo>
                  <a:pt x="1791551" y="400246"/>
                  <a:pt x="1777437" y="414358"/>
                  <a:pt x="1760028" y="414358"/>
                </a:cubicBezTo>
                <a:cubicBezTo>
                  <a:pt x="1742618" y="414358"/>
                  <a:pt x="1728505" y="400246"/>
                  <a:pt x="1728505" y="382835"/>
                </a:cubicBezTo>
                <a:cubicBezTo>
                  <a:pt x="1728505" y="365427"/>
                  <a:pt x="1742618" y="351314"/>
                  <a:pt x="1760028" y="351314"/>
                </a:cubicBezTo>
                <a:close/>
                <a:moveTo>
                  <a:pt x="1627644" y="351314"/>
                </a:moveTo>
                <a:cubicBezTo>
                  <a:pt x="1645054" y="351314"/>
                  <a:pt x="1659167" y="365427"/>
                  <a:pt x="1659167" y="382835"/>
                </a:cubicBezTo>
                <a:cubicBezTo>
                  <a:pt x="1659167" y="400246"/>
                  <a:pt x="1645054" y="414358"/>
                  <a:pt x="1627644" y="414358"/>
                </a:cubicBezTo>
                <a:cubicBezTo>
                  <a:pt x="1610235" y="414358"/>
                  <a:pt x="1596121" y="400246"/>
                  <a:pt x="1596121" y="382835"/>
                </a:cubicBezTo>
                <a:cubicBezTo>
                  <a:pt x="1596121" y="365427"/>
                  <a:pt x="1610235" y="351314"/>
                  <a:pt x="1627644" y="351314"/>
                </a:cubicBezTo>
                <a:close/>
                <a:moveTo>
                  <a:pt x="1508878" y="351314"/>
                </a:moveTo>
                <a:cubicBezTo>
                  <a:pt x="1526287" y="351314"/>
                  <a:pt x="1540400" y="365427"/>
                  <a:pt x="1540400" y="382835"/>
                </a:cubicBezTo>
                <a:cubicBezTo>
                  <a:pt x="1540400" y="400246"/>
                  <a:pt x="1526287" y="414358"/>
                  <a:pt x="1508878" y="414358"/>
                </a:cubicBezTo>
                <a:cubicBezTo>
                  <a:pt x="1491467" y="414358"/>
                  <a:pt x="1477355" y="400246"/>
                  <a:pt x="1477355" y="382835"/>
                </a:cubicBezTo>
                <a:cubicBezTo>
                  <a:pt x="1477355" y="365427"/>
                  <a:pt x="1491467" y="351314"/>
                  <a:pt x="1508878" y="351314"/>
                </a:cubicBezTo>
                <a:close/>
                <a:moveTo>
                  <a:pt x="1383310" y="351314"/>
                </a:moveTo>
                <a:cubicBezTo>
                  <a:pt x="1400721" y="351314"/>
                  <a:pt x="1414833" y="365427"/>
                  <a:pt x="1414833" y="382835"/>
                </a:cubicBezTo>
                <a:cubicBezTo>
                  <a:pt x="1414833" y="400246"/>
                  <a:pt x="1400721" y="414358"/>
                  <a:pt x="1383310" y="414358"/>
                </a:cubicBezTo>
                <a:cubicBezTo>
                  <a:pt x="1365901" y="414358"/>
                  <a:pt x="1351788" y="400246"/>
                  <a:pt x="1351788" y="382835"/>
                </a:cubicBezTo>
                <a:cubicBezTo>
                  <a:pt x="1351788" y="365427"/>
                  <a:pt x="1365901" y="351314"/>
                  <a:pt x="1383310" y="351314"/>
                </a:cubicBezTo>
                <a:close/>
                <a:moveTo>
                  <a:pt x="1264544" y="351314"/>
                </a:moveTo>
                <a:cubicBezTo>
                  <a:pt x="1281953" y="351314"/>
                  <a:pt x="1296067" y="365427"/>
                  <a:pt x="1296067" y="382835"/>
                </a:cubicBezTo>
                <a:cubicBezTo>
                  <a:pt x="1296067" y="400246"/>
                  <a:pt x="1281953" y="414358"/>
                  <a:pt x="1264544" y="414358"/>
                </a:cubicBezTo>
                <a:cubicBezTo>
                  <a:pt x="1247134" y="414358"/>
                  <a:pt x="1233021" y="400246"/>
                  <a:pt x="1233021" y="382835"/>
                </a:cubicBezTo>
                <a:cubicBezTo>
                  <a:pt x="1233021" y="365427"/>
                  <a:pt x="1247134" y="351314"/>
                  <a:pt x="1264544" y="351314"/>
                </a:cubicBezTo>
                <a:close/>
                <a:moveTo>
                  <a:pt x="1132160" y="351314"/>
                </a:moveTo>
                <a:cubicBezTo>
                  <a:pt x="1149570" y="351314"/>
                  <a:pt x="1163683" y="365427"/>
                  <a:pt x="1163683" y="382835"/>
                </a:cubicBezTo>
                <a:cubicBezTo>
                  <a:pt x="1163683" y="400246"/>
                  <a:pt x="1149570" y="414358"/>
                  <a:pt x="1132160" y="414358"/>
                </a:cubicBezTo>
                <a:cubicBezTo>
                  <a:pt x="1114751" y="414358"/>
                  <a:pt x="1100637" y="400246"/>
                  <a:pt x="1100637" y="382835"/>
                </a:cubicBezTo>
                <a:cubicBezTo>
                  <a:pt x="1100637" y="365427"/>
                  <a:pt x="1114751" y="351314"/>
                  <a:pt x="1132160" y="351314"/>
                </a:cubicBezTo>
                <a:close/>
                <a:moveTo>
                  <a:pt x="1013394" y="351314"/>
                </a:moveTo>
                <a:cubicBezTo>
                  <a:pt x="1030803" y="351314"/>
                  <a:pt x="1044916" y="365427"/>
                  <a:pt x="1044916" y="382835"/>
                </a:cubicBezTo>
                <a:cubicBezTo>
                  <a:pt x="1044916" y="400246"/>
                  <a:pt x="1030803" y="414358"/>
                  <a:pt x="1013394" y="414358"/>
                </a:cubicBezTo>
                <a:cubicBezTo>
                  <a:pt x="995983" y="414358"/>
                  <a:pt x="981871" y="400246"/>
                  <a:pt x="981871" y="382835"/>
                </a:cubicBezTo>
                <a:cubicBezTo>
                  <a:pt x="981871" y="365427"/>
                  <a:pt x="995983" y="351314"/>
                  <a:pt x="1013394" y="351314"/>
                </a:cubicBezTo>
                <a:close/>
                <a:moveTo>
                  <a:pt x="896923" y="351314"/>
                </a:moveTo>
                <a:cubicBezTo>
                  <a:pt x="914334" y="351314"/>
                  <a:pt x="928446" y="365427"/>
                  <a:pt x="928446" y="382835"/>
                </a:cubicBezTo>
                <a:cubicBezTo>
                  <a:pt x="928446" y="400246"/>
                  <a:pt x="914334" y="414358"/>
                  <a:pt x="896923" y="414358"/>
                </a:cubicBezTo>
                <a:cubicBezTo>
                  <a:pt x="879514" y="414358"/>
                  <a:pt x="865400" y="400246"/>
                  <a:pt x="865400" y="382835"/>
                </a:cubicBezTo>
                <a:cubicBezTo>
                  <a:pt x="865400" y="365427"/>
                  <a:pt x="879514" y="351314"/>
                  <a:pt x="896923" y="351314"/>
                </a:cubicBezTo>
                <a:close/>
                <a:moveTo>
                  <a:pt x="778157" y="351314"/>
                </a:moveTo>
                <a:cubicBezTo>
                  <a:pt x="795566" y="351314"/>
                  <a:pt x="809680" y="365427"/>
                  <a:pt x="809680" y="382835"/>
                </a:cubicBezTo>
                <a:cubicBezTo>
                  <a:pt x="809680" y="400246"/>
                  <a:pt x="795566" y="414358"/>
                  <a:pt x="778157" y="414358"/>
                </a:cubicBezTo>
                <a:cubicBezTo>
                  <a:pt x="760747" y="414358"/>
                  <a:pt x="746634" y="400246"/>
                  <a:pt x="746634" y="382835"/>
                </a:cubicBezTo>
                <a:cubicBezTo>
                  <a:pt x="746634" y="365427"/>
                  <a:pt x="760747" y="351314"/>
                  <a:pt x="778157" y="351314"/>
                </a:cubicBezTo>
                <a:close/>
                <a:moveTo>
                  <a:pt x="645773" y="351314"/>
                </a:moveTo>
                <a:cubicBezTo>
                  <a:pt x="663183" y="351314"/>
                  <a:pt x="677296" y="365427"/>
                  <a:pt x="677296" y="382835"/>
                </a:cubicBezTo>
                <a:cubicBezTo>
                  <a:pt x="677296" y="400246"/>
                  <a:pt x="663183" y="414358"/>
                  <a:pt x="645773" y="414358"/>
                </a:cubicBezTo>
                <a:cubicBezTo>
                  <a:pt x="628364" y="414358"/>
                  <a:pt x="614250" y="400246"/>
                  <a:pt x="614250" y="382835"/>
                </a:cubicBezTo>
                <a:cubicBezTo>
                  <a:pt x="614250" y="365427"/>
                  <a:pt x="628364" y="351314"/>
                  <a:pt x="645773" y="351314"/>
                </a:cubicBezTo>
                <a:close/>
                <a:moveTo>
                  <a:pt x="527007" y="351314"/>
                </a:moveTo>
                <a:cubicBezTo>
                  <a:pt x="544416" y="351314"/>
                  <a:pt x="558529" y="365427"/>
                  <a:pt x="558529" y="382835"/>
                </a:cubicBezTo>
                <a:cubicBezTo>
                  <a:pt x="558529" y="400246"/>
                  <a:pt x="544416" y="414358"/>
                  <a:pt x="527007" y="414358"/>
                </a:cubicBezTo>
                <a:cubicBezTo>
                  <a:pt x="509596" y="414358"/>
                  <a:pt x="495484" y="400246"/>
                  <a:pt x="495484" y="382835"/>
                </a:cubicBezTo>
                <a:cubicBezTo>
                  <a:pt x="495484" y="365427"/>
                  <a:pt x="509596" y="351314"/>
                  <a:pt x="527007" y="351314"/>
                </a:cubicBezTo>
                <a:close/>
                <a:moveTo>
                  <a:pt x="401439" y="351314"/>
                </a:moveTo>
                <a:cubicBezTo>
                  <a:pt x="418850" y="351314"/>
                  <a:pt x="432962" y="365427"/>
                  <a:pt x="432962" y="382835"/>
                </a:cubicBezTo>
                <a:cubicBezTo>
                  <a:pt x="432962" y="400246"/>
                  <a:pt x="418850" y="414358"/>
                  <a:pt x="401439" y="414358"/>
                </a:cubicBezTo>
                <a:cubicBezTo>
                  <a:pt x="384030" y="414358"/>
                  <a:pt x="369917" y="400246"/>
                  <a:pt x="369917" y="382835"/>
                </a:cubicBezTo>
                <a:cubicBezTo>
                  <a:pt x="369917" y="365427"/>
                  <a:pt x="384030" y="351314"/>
                  <a:pt x="401439" y="351314"/>
                </a:cubicBezTo>
                <a:close/>
                <a:moveTo>
                  <a:pt x="282673" y="351314"/>
                </a:moveTo>
                <a:cubicBezTo>
                  <a:pt x="300082" y="351314"/>
                  <a:pt x="314196" y="365427"/>
                  <a:pt x="314196" y="382835"/>
                </a:cubicBezTo>
                <a:cubicBezTo>
                  <a:pt x="314196" y="400246"/>
                  <a:pt x="300082" y="414358"/>
                  <a:pt x="282673" y="414358"/>
                </a:cubicBezTo>
                <a:cubicBezTo>
                  <a:pt x="265263" y="414358"/>
                  <a:pt x="251150" y="400246"/>
                  <a:pt x="251150" y="382835"/>
                </a:cubicBezTo>
                <a:cubicBezTo>
                  <a:pt x="251150" y="365427"/>
                  <a:pt x="265263" y="351314"/>
                  <a:pt x="282673" y="351314"/>
                </a:cubicBezTo>
                <a:close/>
                <a:moveTo>
                  <a:pt x="150289" y="351314"/>
                </a:moveTo>
                <a:cubicBezTo>
                  <a:pt x="167699" y="351314"/>
                  <a:pt x="181812" y="365427"/>
                  <a:pt x="181812" y="382835"/>
                </a:cubicBezTo>
                <a:cubicBezTo>
                  <a:pt x="181812" y="400246"/>
                  <a:pt x="167699" y="414358"/>
                  <a:pt x="150289" y="414358"/>
                </a:cubicBezTo>
                <a:cubicBezTo>
                  <a:pt x="132880" y="414358"/>
                  <a:pt x="118766" y="400246"/>
                  <a:pt x="118766" y="382835"/>
                </a:cubicBezTo>
                <a:cubicBezTo>
                  <a:pt x="118766" y="365427"/>
                  <a:pt x="132880" y="351314"/>
                  <a:pt x="150289" y="351314"/>
                </a:cubicBezTo>
                <a:close/>
                <a:moveTo>
                  <a:pt x="31523" y="351314"/>
                </a:moveTo>
                <a:cubicBezTo>
                  <a:pt x="48932" y="351314"/>
                  <a:pt x="63045" y="365427"/>
                  <a:pt x="63045" y="382835"/>
                </a:cubicBezTo>
                <a:cubicBezTo>
                  <a:pt x="63045" y="400246"/>
                  <a:pt x="48932" y="414358"/>
                  <a:pt x="31523" y="414358"/>
                </a:cubicBezTo>
                <a:cubicBezTo>
                  <a:pt x="14112" y="414358"/>
                  <a:pt x="0" y="400246"/>
                  <a:pt x="0" y="382835"/>
                </a:cubicBezTo>
                <a:cubicBezTo>
                  <a:pt x="0" y="365427"/>
                  <a:pt x="14112" y="351314"/>
                  <a:pt x="31523" y="351314"/>
                </a:cubicBezTo>
                <a:close/>
                <a:moveTo>
                  <a:pt x="1878794" y="234209"/>
                </a:moveTo>
                <a:cubicBezTo>
                  <a:pt x="1896205" y="234209"/>
                  <a:pt x="1910317" y="248322"/>
                  <a:pt x="1910317" y="265732"/>
                </a:cubicBezTo>
                <a:cubicBezTo>
                  <a:pt x="1910317" y="283141"/>
                  <a:pt x="1896205" y="297254"/>
                  <a:pt x="1878794" y="297254"/>
                </a:cubicBezTo>
                <a:cubicBezTo>
                  <a:pt x="1861385" y="297254"/>
                  <a:pt x="1847272" y="283141"/>
                  <a:pt x="1847272" y="265732"/>
                </a:cubicBezTo>
                <a:cubicBezTo>
                  <a:pt x="1847272" y="248322"/>
                  <a:pt x="1861385" y="234209"/>
                  <a:pt x="1878794" y="234209"/>
                </a:cubicBezTo>
                <a:close/>
                <a:moveTo>
                  <a:pt x="1760028" y="234209"/>
                </a:moveTo>
                <a:cubicBezTo>
                  <a:pt x="1777437" y="234209"/>
                  <a:pt x="1791551" y="248322"/>
                  <a:pt x="1791551" y="265732"/>
                </a:cubicBezTo>
                <a:cubicBezTo>
                  <a:pt x="1791551" y="283141"/>
                  <a:pt x="1777437" y="297254"/>
                  <a:pt x="1760028" y="297254"/>
                </a:cubicBezTo>
                <a:cubicBezTo>
                  <a:pt x="1742618" y="297254"/>
                  <a:pt x="1728505" y="283141"/>
                  <a:pt x="1728505" y="265732"/>
                </a:cubicBezTo>
                <a:cubicBezTo>
                  <a:pt x="1728505" y="248322"/>
                  <a:pt x="1742618" y="234209"/>
                  <a:pt x="1760028" y="234209"/>
                </a:cubicBezTo>
                <a:close/>
                <a:moveTo>
                  <a:pt x="1627644" y="234209"/>
                </a:moveTo>
                <a:cubicBezTo>
                  <a:pt x="1645054" y="234209"/>
                  <a:pt x="1659167" y="248322"/>
                  <a:pt x="1659167" y="265732"/>
                </a:cubicBezTo>
                <a:cubicBezTo>
                  <a:pt x="1659167" y="283141"/>
                  <a:pt x="1645054" y="297254"/>
                  <a:pt x="1627644" y="297254"/>
                </a:cubicBezTo>
                <a:cubicBezTo>
                  <a:pt x="1610235" y="297254"/>
                  <a:pt x="1596121" y="283141"/>
                  <a:pt x="1596121" y="265732"/>
                </a:cubicBezTo>
                <a:cubicBezTo>
                  <a:pt x="1596121" y="248322"/>
                  <a:pt x="1610235" y="234209"/>
                  <a:pt x="1627644" y="234209"/>
                </a:cubicBezTo>
                <a:close/>
                <a:moveTo>
                  <a:pt x="1508878" y="234209"/>
                </a:moveTo>
                <a:cubicBezTo>
                  <a:pt x="1526287" y="234209"/>
                  <a:pt x="1540400" y="248322"/>
                  <a:pt x="1540400" y="265732"/>
                </a:cubicBezTo>
                <a:cubicBezTo>
                  <a:pt x="1540400" y="283141"/>
                  <a:pt x="1526287" y="297254"/>
                  <a:pt x="1508878" y="297254"/>
                </a:cubicBezTo>
                <a:cubicBezTo>
                  <a:pt x="1491467" y="297254"/>
                  <a:pt x="1477355" y="283141"/>
                  <a:pt x="1477355" y="265732"/>
                </a:cubicBezTo>
                <a:cubicBezTo>
                  <a:pt x="1477355" y="248322"/>
                  <a:pt x="1491467" y="234209"/>
                  <a:pt x="1508878" y="234209"/>
                </a:cubicBezTo>
                <a:close/>
                <a:moveTo>
                  <a:pt x="1383310" y="234209"/>
                </a:moveTo>
                <a:cubicBezTo>
                  <a:pt x="1400721" y="234209"/>
                  <a:pt x="1414833" y="248322"/>
                  <a:pt x="1414833" y="265732"/>
                </a:cubicBezTo>
                <a:cubicBezTo>
                  <a:pt x="1414833" y="283141"/>
                  <a:pt x="1400721" y="297254"/>
                  <a:pt x="1383310" y="297254"/>
                </a:cubicBezTo>
                <a:cubicBezTo>
                  <a:pt x="1365901" y="297254"/>
                  <a:pt x="1351788" y="283141"/>
                  <a:pt x="1351788" y="265732"/>
                </a:cubicBezTo>
                <a:cubicBezTo>
                  <a:pt x="1351788" y="248322"/>
                  <a:pt x="1365901" y="234209"/>
                  <a:pt x="1383310" y="234209"/>
                </a:cubicBezTo>
                <a:close/>
                <a:moveTo>
                  <a:pt x="1264544" y="234209"/>
                </a:moveTo>
                <a:cubicBezTo>
                  <a:pt x="1281953" y="234209"/>
                  <a:pt x="1296067" y="248322"/>
                  <a:pt x="1296067" y="265732"/>
                </a:cubicBezTo>
                <a:cubicBezTo>
                  <a:pt x="1296067" y="283141"/>
                  <a:pt x="1281953" y="297254"/>
                  <a:pt x="1264544" y="297254"/>
                </a:cubicBezTo>
                <a:cubicBezTo>
                  <a:pt x="1247134" y="297254"/>
                  <a:pt x="1233021" y="283141"/>
                  <a:pt x="1233021" y="265732"/>
                </a:cubicBezTo>
                <a:cubicBezTo>
                  <a:pt x="1233021" y="248322"/>
                  <a:pt x="1247134" y="234209"/>
                  <a:pt x="1264544" y="234209"/>
                </a:cubicBezTo>
                <a:close/>
                <a:moveTo>
                  <a:pt x="1132160" y="234209"/>
                </a:moveTo>
                <a:cubicBezTo>
                  <a:pt x="1149570" y="234209"/>
                  <a:pt x="1163683" y="248322"/>
                  <a:pt x="1163683" y="265732"/>
                </a:cubicBezTo>
                <a:cubicBezTo>
                  <a:pt x="1163683" y="283141"/>
                  <a:pt x="1149570" y="297254"/>
                  <a:pt x="1132160" y="297254"/>
                </a:cubicBezTo>
                <a:cubicBezTo>
                  <a:pt x="1114751" y="297254"/>
                  <a:pt x="1100637" y="283141"/>
                  <a:pt x="1100637" y="265732"/>
                </a:cubicBezTo>
                <a:cubicBezTo>
                  <a:pt x="1100637" y="248322"/>
                  <a:pt x="1114751" y="234209"/>
                  <a:pt x="1132160" y="234209"/>
                </a:cubicBezTo>
                <a:close/>
                <a:moveTo>
                  <a:pt x="1013394" y="234209"/>
                </a:moveTo>
                <a:cubicBezTo>
                  <a:pt x="1030803" y="234209"/>
                  <a:pt x="1044916" y="248322"/>
                  <a:pt x="1044916" y="265732"/>
                </a:cubicBezTo>
                <a:cubicBezTo>
                  <a:pt x="1044916" y="283141"/>
                  <a:pt x="1030803" y="297254"/>
                  <a:pt x="1013394" y="297254"/>
                </a:cubicBezTo>
                <a:cubicBezTo>
                  <a:pt x="995983" y="297254"/>
                  <a:pt x="981871" y="283141"/>
                  <a:pt x="981871" y="265732"/>
                </a:cubicBezTo>
                <a:cubicBezTo>
                  <a:pt x="981871" y="248322"/>
                  <a:pt x="995983" y="234209"/>
                  <a:pt x="1013394" y="234209"/>
                </a:cubicBezTo>
                <a:close/>
                <a:moveTo>
                  <a:pt x="896923" y="234209"/>
                </a:moveTo>
                <a:cubicBezTo>
                  <a:pt x="914334" y="234209"/>
                  <a:pt x="928446" y="248322"/>
                  <a:pt x="928446" y="265732"/>
                </a:cubicBezTo>
                <a:cubicBezTo>
                  <a:pt x="928446" y="283141"/>
                  <a:pt x="914334" y="297254"/>
                  <a:pt x="896923" y="297254"/>
                </a:cubicBezTo>
                <a:cubicBezTo>
                  <a:pt x="879514" y="297254"/>
                  <a:pt x="865400" y="283141"/>
                  <a:pt x="865400" y="265732"/>
                </a:cubicBezTo>
                <a:cubicBezTo>
                  <a:pt x="865400" y="248322"/>
                  <a:pt x="879514" y="234209"/>
                  <a:pt x="896923" y="234209"/>
                </a:cubicBezTo>
                <a:close/>
                <a:moveTo>
                  <a:pt x="778157" y="234209"/>
                </a:moveTo>
                <a:cubicBezTo>
                  <a:pt x="795566" y="234209"/>
                  <a:pt x="809680" y="248322"/>
                  <a:pt x="809680" y="265732"/>
                </a:cubicBezTo>
                <a:cubicBezTo>
                  <a:pt x="809680" y="283141"/>
                  <a:pt x="795566" y="297254"/>
                  <a:pt x="778157" y="297254"/>
                </a:cubicBezTo>
                <a:cubicBezTo>
                  <a:pt x="760747" y="297254"/>
                  <a:pt x="746634" y="283141"/>
                  <a:pt x="746634" y="265732"/>
                </a:cubicBezTo>
                <a:cubicBezTo>
                  <a:pt x="746634" y="248322"/>
                  <a:pt x="760747" y="234209"/>
                  <a:pt x="778157" y="234209"/>
                </a:cubicBezTo>
                <a:close/>
                <a:moveTo>
                  <a:pt x="645773" y="234209"/>
                </a:moveTo>
                <a:cubicBezTo>
                  <a:pt x="663183" y="234209"/>
                  <a:pt x="677296" y="248322"/>
                  <a:pt x="677296" y="265732"/>
                </a:cubicBezTo>
                <a:cubicBezTo>
                  <a:pt x="677296" y="283141"/>
                  <a:pt x="663183" y="297254"/>
                  <a:pt x="645773" y="297254"/>
                </a:cubicBezTo>
                <a:cubicBezTo>
                  <a:pt x="628364" y="297254"/>
                  <a:pt x="614250" y="283141"/>
                  <a:pt x="614250" y="265732"/>
                </a:cubicBezTo>
                <a:cubicBezTo>
                  <a:pt x="614250" y="248322"/>
                  <a:pt x="628364" y="234209"/>
                  <a:pt x="645773" y="234209"/>
                </a:cubicBezTo>
                <a:close/>
                <a:moveTo>
                  <a:pt x="527007" y="234209"/>
                </a:moveTo>
                <a:cubicBezTo>
                  <a:pt x="544416" y="234209"/>
                  <a:pt x="558529" y="248322"/>
                  <a:pt x="558529" y="265732"/>
                </a:cubicBezTo>
                <a:cubicBezTo>
                  <a:pt x="558529" y="283141"/>
                  <a:pt x="544416" y="297254"/>
                  <a:pt x="527007" y="297254"/>
                </a:cubicBezTo>
                <a:cubicBezTo>
                  <a:pt x="509596" y="297254"/>
                  <a:pt x="495484" y="283141"/>
                  <a:pt x="495484" y="265732"/>
                </a:cubicBezTo>
                <a:cubicBezTo>
                  <a:pt x="495484" y="248322"/>
                  <a:pt x="509596" y="234209"/>
                  <a:pt x="527007" y="234209"/>
                </a:cubicBezTo>
                <a:close/>
                <a:moveTo>
                  <a:pt x="401439" y="234209"/>
                </a:moveTo>
                <a:cubicBezTo>
                  <a:pt x="418850" y="234209"/>
                  <a:pt x="432962" y="248322"/>
                  <a:pt x="432962" y="265732"/>
                </a:cubicBezTo>
                <a:cubicBezTo>
                  <a:pt x="432962" y="283141"/>
                  <a:pt x="418850" y="297254"/>
                  <a:pt x="401439" y="297254"/>
                </a:cubicBezTo>
                <a:cubicBezTo>
                  <a:pt x="384030" y="297254"/>
                  <a:pt x="369917" y="283141"/>
                  <a:pt x="369917" y="265732"/>
                </a:cubicBezTo>
                <a:cubicBezTo>
                  <a:pt x="369917" y="248322"/>
                  <a:pt x="384030" y="234209"/>
                  <a:pt x="401439" y="234209"/>
                </a:cubicBezTo>
                <a:close/>
                <a:moveTo>
                  <a:pt x="282673" y="234209"/>
                </a:moveTo>
                <a:cubicBezTo>
                  <a:pt x="300082" y="234209"/>
                  <a:pt x="314196" y="248322"/>
                  <a:pt x="314196" y="265732"/>
                </a:cubicBezTo>
                <a:cubicBezTo>
                  <a:pt x="314196" y="283141"/>
                  <a:pt x="300082" y="297254"/>
                  <a:pt x="282673" y="297254"/>
                </a:cubicBezTo>
                <a:cubicBezTo>
                  <a:pt x="265263" y="297254"/>
                  <a:pt x="251150" y="283141"/>
                  <a:pt x="251150" y="265732"/>
                </a:cubicBezTo>
                <a:cubicBezTo>
                  <a:pt x="251150" y="248322"/>
                  <a:pt x="265263" y="234209"/>
                  <a:pt x="282673" y="234209"/>
                </a:cubicBezTo>
                <a:close/>
                <a:moveTo>
                  <a:pt x="150289" y="234209"/>
                </a:moveTo>
                <a:cubicBezTo>
                  <a:pt x="167699" y="234209"/>
                  <a:pt x="181812" y="248322"/>
                  <a:pt x="181812" y="265732"/>
                </a:cubicBezTo>
                <a:cubicBezTo>
                  <a:pt x="181812" y="283141"/>
                  <a:pt x="167699" y="297254"/>
                  <a:pt x="150289" y="297254"/>
                </a:cubicBezTo>
                <a:cubicBezTo>
                  <a:pt x="132880" y="297254"/>
                  <a:pt x="118766" y="283141"/>
                  <a:pt x="118766" y="265732"/>
                </a:cubicBezTo>
                <a:cubicBezTo>
                  <a:pt x="118766" y="248322"/>
                  <a:pt x="132880" y="234209"/>
                  <a:pt x="150289" y="234209"/>
                </a:cubicBezTo>
                <a:close/>
                <a:moveTo>
                  <a:pt x="31523" y="234209"/>
                </a:moveTo>
                <a:cubicBezTo>
                  <a:pt x="48932" y="234209"/>
                  <a:pt x="63045" y="248322"/>
                  <a:pt x="63045" y="265732"/>
                </a:cubicBezTo>
                <a:cubicBezTo>
                  <a:pt x="63045" y="283141"/>
                  <a:pt x="48932" y="297254"/>
                  <a:pt x="31523" y="297254"/>
                </a:cubicBezTo>
                <a:cubicBezTo>
                  <a:pt x="14112" y="297254"/>
                  <a:pt x="0" y="283141"/>
                  <a:pt x="0" y="265732"/>
                </a:cubicBezTo>
                <a:cubicBezTo>
                  <a:pt x="0" y="248322"/>
                  <a:pt x="14112" y="234209"/>
                  <a:pt x="31523" y="234209"/>
                </a:cubicBezTo>
                <a:close/>
                <a:moveTo>
                  <a:pt x="1878794" y="117105"/>
                </a:moveTo>
                <a:cubicBezTo>
                  <a:pt x="1896205" y="117105"/>
                  <a:pt x="1910317" y="131217"/>
                  <a:pt x="1910317" y="148628"/>
                </a:cubicBezTo>
                <a:cubicBezTo>
                  <a:pt x="1910317" y="166036"/>
                  <a:pt x="1896205" y="180149"/>
                  <a:pt x="1878794" y="180149"/>
                </a:cubicBezTo>
                <a:cubicBezTo>
                  <a:pt x="1861385" y="180149"/>
                  <a:pt x="1847272" y="166036"/>
                  <a:pt x="1847272" y="148628"/>
                </a:cubicBezTo>
                <a:cubicBezTo>
                  <a:pt x="1847272" y="131217"/>
                  <a:pt x="1861385" y="117105"/>
                  <a:pt x="1878794" y="117105"/>
                </a:cubicBezTo>
                <a:close/>
                <a:moveTo>
                  <a:pt x="1760028" y="117105"/>
                </a:moveTo>
                <a:cubicBezTo>
                  <a:pt x="1777437" y="117105"/>
                  <a:pt x="1791551" y="131217"/>
                  <a:pt x="1791551" y="148628"/>
                </a:cubicBezTo>
                <a:cubicBezTo>
                  <a:pt x="1791551" y="166036"/>
                  <a:pt x="1777437" y="180149"/>
                  <a:pt x="1760028" y="180149"/>
                </a:cubicBezTo>
                <a:cubicBezTo>
                  <a:pt x="1742618" y="180149"/>
                  <a:pt x="1728505" y="166036"/>
                  <a:pt x="1728505" y="148628"/>
                </a:cubicBezTo>
                <a:cubicBezTo>
                  <a:pt x="1728505" y="131217"/>
                  <a:pt x="1742618" y="117105"/>
                  <a:pt x="1760028" y="117105"/>
                </a:cubicBezTo>
                <a:close/>
                <a:moveTo>
                  <a:pt x="1627644" y="117105"/>
                </a:moveTo>
                <a:cubicBezTo>
                  <a:pt x="1645054" y="117105"/>
                  <a:pt x="1659167" y="131217"/>
                  <a:pt x="1659167" y="148628"/>
                </a:cubicBezTo>
                <a:cubicBezTo>
                  <a:pt x="1659167" y="166036"/>
                  <a:pt x="1645054" y="180149"/>
                  <a:pt x="1627644" y="180149"/>
                </a:cubicBezTo>
                <a:cubicBezTo>
                  <a:pt x="1610235" y="180149"/>
                  <a:pt x="1596121" y="166036"/>
                  <a:pt x="1596121" y="148628"/>
                </a:cubicBezTo>
                <a:cubicBezTo>
                  <a:pt x="1596121" y="131217"/>
                  <a:pt x="1610235" y="117105"/>
                  <a:pt x="1627644" y="117105"/>
                </a:cubicBezTo>
                <a:close/>
                <a:moveTo>
                  <a:pt x="1508878" y="117105"/>
                </a:moveTo>
                <a:cubicBezTo>
                  <a:pt x="1526287" y="117105"/>
                  <a:pt x="1540400" y="131217"/>
                  <a:pt x="1540400" y="148628"/>
                </a:cubicBezTo>
                <a:cubicBezTo>
                  <a:pt x="1540400" y="166036"/>
                  <a:pt x="1526287" y="180149"/>
                  <a:pt x="1508878" y="180149"/>
                </a:cubicBezTo>
                <a:cubicBezTo>
                  <a:pt x="1491467" y="180149"/>
                  <a:pt x="1477355" y="166036"/>
                  <a:pt x="1477355" y="148628"/>
                </a:cubicBezTo>
                <a:cubicBezTo>
                  <a:pt x="1477355" y="131217"/>
                  <a:pt x="1491467" y="117105"/>
                  <a:pt x="1508878" y="117105"/>
                </a:cubicBezTo>
                <a:close/>
                <a:moveTo>
                  <a:pt x="1383310" y="117105"/>
                </a:moveTo>
                <a:cubicBezTo>
                  <a:pt x="1400721" y="117105"/>
                  <a:pt x="1414833" y="131217"/>
                  <a:pt x="1414833" y="148628"/>
                </a:cubicBezTo>
                <a:cubicBezTo>
                  <a:pt x="1414833" y="166036"/>
                  <a:pt x="1400721" y="180149"/>
                  <a:pt x="1383310" y="180149"/>
                </a:cubicBezTo>
                <a:cubicBezTo>
                  <a:pt x="1365901" y="180149"/>
                  <a:pt x="1351788" y="166036"/>
                  <a:pt x="1351788" y="148628"/>
                </a:cubicBezTo>
                <a:cubicBezTo>
                  <a:pt x="1351788" y="131217"/>
                  <a:pt x="1365901" y="117105"/>
                  <a:pt x="1383310" y="117105"/>
                </a:cubicBezTo>
                <a:close/>
                <a:moveTo>
                  <a:pt x="1264544" y="117105"/>
                </a:moveTo>
                <a:cubicBezTo>
                  <a:pt x="1281953" y="117105"/>
                  <a:pt x="1296067" y="131217"/>
                  <a:pt x="1296067" y="148628"/>
                </a:cubicBezTo>
                <a:cubicBezTo>
                  <a:pt x="1296067" y="166036"/>
                  <a:pt x="1281953" y="180149"/>
                  <a:pt x="1264544" y="180149"/>
                </a:cubicBezTo>
                <a:cubicBezTo>
                  <a:pt x="1247134" y="180149"/>
                  <a:pt x="1233021" y="166036"/>
                  <a:pt x="1233021" y="148628"/>
                </a:cubicBezTo>
                <a:cubicBezTo>
                  <a:pt x="1233021" y="131217"/>
                  <a:pt x="1247134" y="117105"/>
                  <a:pt x="1264544" y="117105"/>
                </a:cubicBezTo>
                <a:close/>
                <a:moveTo>
                  <a:pt x="1132160" y="117105"/>
                </a:moveTo>
                <a:cubicBezTo>
                  <a:pt x="1149570" y="117105"/>
                  <a:pt x="1163683" y="131217"/>
                  <a:pt x="1163683" y="148628"/>
                </a:cubicBezTo>
                <a:cubicBezTo>
                  <a:pt x="1163683" y="166036"/>
                  <a:pt x="1149570" y="180149"/>
                  <a:pt x="1132160" y="180149"/>
                </a:cubicBezTo>
                <a:cubicBezTo>
                  <a:pt x="1114751" y="180149"/>
                  <a:pt x="1100637" y="166036"/>
                  <a:pt x="1100637" y="148628"/>
                </a:cubicBezTo>
                <a:cubicBezTo>
                  <a:pt x="1100637" y="131217"/>
                  <a:pt x="1114751" y="117105"/>
                  <a:pt x="1132160" y="117105"/>
                </a:cubicBezTo>
                <a:close/>
                <a:moveTo>
                  <a:pt x="1013394" y="117105"/>
                </a:moveTo>
                <a:cubicBezTo>
                  <a:pt x="1030803" y="117105"/>
                  <a:pt x="1044916" y="131217"/>
                  <a:pt x="1044916" y="148628"/>
                </a:cubicBezTo>
                <a:cubicBezTo>
                  <a:pt x="1044916" y="166036"/>
                  <a:pt x="1030803" y="180149"/>
                  <a:pt x="1013394" y="180149"/>
                </a:cubicBezTo>
                <a:cubicBezTo>
                  <a:pt x="995983" y="180149"/>
                  <a:pt x="981871" y="166036"/>
                  <a:pt x="981871" y="148628"/>
                </a:cubicBezTo>
                <a:cubicBezTo>
                  <a:pt x="981871" y="131217"/>
                  <a:pt x="995983" y="117105"/>
                  <a:pt x="1013394" y="117105"/>
                </a:cubicBezTo>
                <a:close/>
                <a:moveTo>
                  <a:pt x="896923" y="117105"/>
                </a:moveTo>
                <a:cubicBezTo>
                  <a:pt x="914334" y="117105"/>
                  <a:pt x="928446" y="131217"/>
                  <a:pt x="928446" y="148628"/>
                </a:cubicBezTo>
                <a:cubicBezTo>
                  <a:pt x="928446" y="166036"/>
                  <a:pt x="914334" y="180149"/>
                  <a:pt x="896923" y="180149"/>
                </a:cubicBezTo>
                <a:cubicBezTo>
                  <a:pt x="879514" y="180149"/>
                  <a:pt x="865400" y="166036"/>
                  <a:pt x="865400" y="148628"/>
                </a:cubicBezTo>
                <a:cubicBezTo>
                  <a:pt x="865400" y="131217"/>
                  <a:pt x="879514" y="117105"/>
                  <a:pt x="896923" y="117105"/>
                </a:cubicBezTo>
                <a:close/>
                <a:moveTo>
                  <a:pt x="778157" y="117105"/>
                </a:moveTo>
                <a:cubicBezTo>
                  <a:pt x="795566" y="117105"/>
                  <a:pt x="809680" y="131217"/>
                  <a:pt x="809680" y="148628"/>
                </a:cubicBezTo>
                <a:cubicBezTo>
                  <a:pt x="809680" y="166036"/>
                  <a:pt x="795566" y="180149"/>
                  <a:pt x="778157" y="180149"/>
                </a:cubicBezTo>
                <a:cubicBezTo>
                  <a:pt x="760747" y="180149"/>
                  <a:pt x="746634" y="166036"/>
                  <a:pt x="746634" y="148628"/>
                </a:cubicBezTo>
                <a:cubicBezTo>
                  <a:pt x="746634" y="131217"/>
                  <a:pt x="760747" y="117105"/>
                  <a:pt x="778157" y="117105"/>
                </a:cubicBezTo>
                <a:close/>
                <a:moveTo>
                  <a:pt x="645773" y="117105"/>
                </a:moveTo>
                <a:cubicBezTo>
                  <a:pt x="663183" y="117105"/>
                  <a:pt x="677296" y="131217"/>
                  <a:pt x="677296" y="148628"/>
                </a:cubicBezTo>
                <a:cubicBezTo>
                  <a:pt x="677296" y="166036"/>
                  <a:pt x="663183" y="180149"/>
                  <a:pt x="645773" y="180149"/>
                </a:cubicBezTo>
                <a:cubicBezTo>
                  <a:pt x="628364" y="180149"/>
                  <a:pt x="614250" y="166036"/>
                  <a:pt x="614250" y="148628"/>
                </a:cubicBezTo>
                <a:cubicBezTo>
                  <a:pt x="614250" y="131217"/>
                  <a:pt x="628364" y="117105"/>
                  <a:pt x="645773" y="117105"/>
                </a:cubicBezTo>
                <a:close/>
                <a:moveTo>
                  <a:pt x="527007" y="117105"/>
                </a:moveTo>
                <a:cubicBezTo>
                  <a:pt x="544416" y="117105"/>
                  <a:pt x="558529" y="131217"/>
                  <a:pt x="558529" y="148628"/>
                </a:cubicBezTo>
                <a:cubicBezTo>
                  <a:pt x="558529" y="166036"/>
                  <a:pt x="544416" y="180149"/>
                  <a:pt x="527007" y="180149"/>
                </a:cubicBezTo>
                <a:cubicBezTo>
                  <a:pt x="509596" y="180149"/>
                  <a:pt x="495484" y="166036"/>
                  <a:pt x="495484" y="148628"/>
                </a:cubicBezTo>
                <a:cubicBezTo>
                  <a:pt x="495484" y="131217"/>
                  <a:pt x="509596" y="117105"/>
                  <a:pt x="527007" y="117105"/>
                </a:cubicBezTo>
                <a:close/>
                <a:moveTo>
                  <a:pt x="401439" y="117105"/>
                </a:moveTo>
                <a:cubicBezTo>
                  <a:pt x="418850" y="117105"/>
                  <a:pt x="432962" y="131217"/>
                  <a:pt x="432962" y="148628"/>
                </a:cubicBezTo>
                <a:cubicBezTo>
                  <a:pt x="432962" y="166036"/>
                  <a:pt x="418850" y="180149"/>
                  <a:pt x="401439" y="180149"/>
                </a:cubicBezTo>
                <a:cubicBezTo>
                  <a:pt x="384030" y="180149"/>
                  <a:pt x="369917" y="166036"/>
                  <a:pt x="369917" y="148628"/>
                </a:cubicBezTo>
                <a:cubicBezTo>
                  <a:pt x="369917" y="131217"/>
                  <a:pt x="384030" y="117105"/>
                  <a:pt x="401439" y="117105"/>
                </a:cubicBezTo>
                <a:close/>
                <a:moveTo>
                  <a:pt x="282673" y="117105"/>
                </a:moveTo>
                <a:cubicBezTo>
                  <a:pt x="300082" y="117105"/>
                  <a:pt x="314196" y="131217"/>
                  <a:pt x="314196" y="148628"/>
                </a:cubicBezTo>
                <a:cubicBezTo>
                  <a:pt x="314196" y="166036"/>
                  <a:pt x="300082" y="180149"/>
                  <a:pt x="282673" y="180149"/>
                </a:cubicBezTo>
                <a:cubicBezTo>
                  <a:pt x="265263" y="180149"/>
                  <a:pt x="251150" y="166036"/>
                  <a:pt x="251150" y="148628"/>
                </a:cubicBezTo>
                <a:cubicBezTo>
                  <a:pt x="251150" y="131217"/>
                  <a:pt x="265263" y="117105"/>
                  <a:pt x="282673" y="117105"/>
                </a:cubicBezTo>
                <a:close/>
                <a:moveTo>
                  <a:pt x="150289" y="117105"/>
                </a:moveTo>
                <a:cubicBezTo>
                  <a:pt x="167699" y="117105"/>
                  <a:pt x="181812" y="131217"/>
                  <a:pt x="181812" y="148628"/>
                </a:cubicBezTo>
                <a:cubicBezTo>
                  <a:pt x="181812" y="166036"/>
                  <a:pt x="167699" y="180149"/>
                  <a:pt x="150289" y="180149"/>
                </a:cubicBezTo>
                <a:cubicBezTo>
                  <a:pt x="132880" y="180149"/>
                  <a:pt x="118766" y="166036"/>
                  <a:pt x="118766" y="148628"/>
                </a:cubicBezTo>
                <a:cubicBezTo>
                  <a:pt x="118766" y="131217"/>
                  <a:pt x="132880" y="117105"/>
                  <a:pt x="150289" y="117105"/>
                </a:cubicBezTo>
                <a:close/>
                <a:moveTo>
                  <a:pt x="31523" y="117105"/>
                </a:moveTo>
                <a:cubicBezTo>
                  <a:pt x="48932" y="117105"/>
                  <a:pt x="63045" y="131217"/>
                  <a:pt x="63045" y="148628"/>
                </a:cubicBezTo>
                <a:cubicBezTo>
                  <a:pt x="63045" y="166036"/>
                  <a:pt x="48932" y="180149"/>
                  <a:pt x="31523" y="180149"/>
                </a:cubicBezTo>
                <a:cubicBezTo>
                  <a:pt x="14112" y="180149"/>
                  <a:pt x="0" y="166036"/>
                  <a:pt x="0" y="148628"/>
                </a:cubicBezTo>
                <a:cubicBezTo>
                  <a:pt x="0" y="131217"/>
                  <a:pt x="14112" y="117105"/>
                  <a:pt x="31523" y="117105"/>
                </a:cubicBezTo>
                <a:close/>
                <a:moveTo>
                  <a:pt x="1878794" y="0"/>
                </a:moveTo>
                <a:cubicBezTo>
                  <a:pt x="1896205" y="0"/>
                  <a:pt x="1910317" y="14114"/>
                  <a:pt x="1910317" y="31523"/>
                </a:cubicBezTo>
                <a:cubicBezTo>
                  <a:pt x="1910317" y="48932"/>
                  <a:pt x="1896205" y="63045"/>
                  <a:pt x="1878794" y="63045"/>
                </a:cubicBezTo>
                <a:cubicBezTo>
                  <a:pt x="1861385" y="63045"/>
                  <a:pt x="1847272" y="48932"/>
                  <a:pt x="1847272" y="31523"/>
                </a:cubicBezTo>
                <a:cubicBezTo>
                  <a:pt x="1847272" y="14114"/>
                  <a:pt x="1861385" y="0"/>
                  <a:pt x="1878794" y="0"/>
                </a:cubicBezTo>
                <a:close/>
                <a:moveTo>
                  <a:pt x="1760028" y="0"/>
                </a:moveTo>
                <a:cubicBezTo>
                  <a:pt x="1777437" y="0"/>
                  <a:pt x="1791551" y="14114"/>
                  <a:pt x="1791551" y="31523"/>
                </a:cubicBezTo>
                <a:cubicBezTo>
                  <a:pt x="1791551" y="48932"/>
                  <a:pt x="1777437" y="63045"/>
                  <a:pt x="1760028" y="63045"/>
                </a:cubicBezTo>
                <a:cubicBezTo>
                  <a:pt x="1742618" y="63045"/>
                  <a:pt x="1728505" y="48932"/>
                  <a:pt x="1728505" y="31523"/>
                </a:cubicBezTo>
                <a:cubicBezTo>
                  <a:pt x="1728505" y="14114"/>
                  <a:pt x="1742618" y="0"/>
                  <a:pt x="1760028" y="0"/>
                </a:cubicBezTo>
                <a:close/>
                <a:moveTo>
                  <a:pt x="1627644" y="0"/>
                </a:moveTo>
                <a:cubicBezTo>
                  <a:pt x="1645054" y="0"/>
                  <a:pt x="1659167" y="14114"/>
                  <a:pt x="1659167" y="31523"/>
                </a:cubicBezTo>
                <a:cubicBezTo>
                  <a:pt x="1659167" y="48932"/>
                  <a:pt x="1645054" y="63045"/>
                  <a:pt x="1627644" y="63045"/>
                </a:cubicBezTo>
                <a:cubicBezTo>
                  <a:pt x="1610235" y="63045"/>
                  <a:pt x="1596121" y="48932"/>
                  <a:pt x="1596121" y="31523"/>
                </a:cubicBezTo>
                <a:cubicBezTo>
                  <a:pt x="1596121" y="14114"/>
                  <a:pt x="1610235" y="0"/>
                  <a:pt x="1627644" y="0"/>
                </a:cubicBezTo>
                <a:close/>
                <a:moveTo>
                  <a:pt x="1508878" y="0"/>
                </a:moveTo>
                <a:cubicBezTo>
                  <a:pt x="1526287" y="0"/>
                  <a:pt x="1540400" y="14114"/>
                  <a:pt x="1540400" y="31523"/>
                </a:cubicBezTo>
                <a:cubicBezTo>
                  <a:pt x="1540400" y="48932"/>
                  <a:pt x="1526287" y="63045"/>
                  <a:pt x="1508878" y="63045"/>
                </a:cubicBezTo>
                <a:cubicBezTo>
                  <a:pt x="1491467" y="63045"/>
                  <a:pt x="1477355" y="48932"/>
                  <a:pt x="1477355" y="31523"/>
                </a:cubicBezTo>
                <a:cubicBezTo>
                  <a:pt x="1477355" y="14114"/>
                  <a:pt x="1491467" y="0"/>
                  <a:pt x="1508878" y="0"/>
                </a:cubicBezTo>
                <a:close/>
                <a:moveTo>
                  <a:pt x="1383310" y="0"/>
                </a:moveTo>
                <a:cubicBezTo>
                  <a:pt x="1400721" y="0"/>
                  <a:pt x="1414833" y="14114"/>
                  <a:pt x="1414833" y="31523"/>
                </a:cubicBezTo>
                <a:cubicBezTo>
                  <a:pt x="1414833" y="48932"/>
                  <a:pt x="1400721" y="63045"/>
                  <a:pt x="1383310" y="63045"/>
                </a:cubicBezTo>
                <a:cubicBezTo>
                  <a:pt x="1365901" y="63045"/>
                  <a:pt x="1351788" y="48932"/>
                  <a:pt x="1351788" y="31523"/>
                </a:cubicBezTo>
                <a:cubicBezTo>
                  <a:pt x="1351788" y="14114"/>
                  <a:pt x="1365901" y="0"/>
                  <a:pt x="1383310" y="0"/>
                </a:cubicBezTo>
                <a:close/>
                <a:moveTo>
                  <a:pt x="1264544" y="0"/>
                </a:moveTo>
                <a:cubicBezTo>
                  <a:pt x="1281953" y="0"/>
                  <a:pt x="1296067" y="14114"/>
                  <a:pt x="1296067" y="31523"/>
                </a:cubicBezTo>
                <a:cubicBezTo>
                  <a:pt x="1296067" y="48932"/>
                  <a:pt x="1281953" y="63045"/>
                  <a:pt x="1264544" y="63045"/>
                </a:cubicBezTo>
                <a:cubicBezTo>
                  <a:pt x="1247134" y="63045"/>
                  <a:pt x="1233021" y="48932"/>
                  <a:pt x="1233021" y="31523"/>
                </a:cubicBezTo>
                <a:cubicBezTo>
                  <a:pt x="1233021" y="14114"/>
                  <a:pt x="1247134" y="0"/>
                  <a:pt x="1264544" y="0"/>
                </a:cubicBezTo>
                <a:close/>
                <a:moveTo>
                  <a:pt x="1132160" y="0"/>
                </a:moveTo>
                <a:cubicBezTo>
                  <a:pt x="1149570" y="0"/>
                  <a:pt x="1163683" y="14114"/>
                  <a:pt x="1163683" y="31523"/>
                </a:cubicBezTo>
                <a:cubicBezTo>
                  <a:pt x="1163683" y="48932"/>
                  <a:pt x="1149570" y="63045"/>
                  <a:pt x="1132160" y="63045"/>
                </a:cubicBezTo>
                <a:cubicBezTo>
                  <a:pt x="1114751" y="63045"/>
                  <a:pt x="1100637" y="48932"/>
                  <a:pt x="1100637" y="31523"/>
                </a:cubicBezTo>
                <a:cubicBezTo>
                  <a:pt x="1100637" y="14114"/>
                  <a:pt x="1114751" y="0"/>
                  <a:pt x="1132160" y="0"/>
                </a:cubicBezTo>
                <a:close/>
                <a:moveTo>
                  <a:pt x="1013394" y="0"/>
                </a:moveTo>
                <a:cubicBezTo>
                  <a:pt x="1030803" y="0"/>
                  <a:pt x="1044916" y="14114"/>
                  <a:pt x="1044916" y="31523"/>
                </a:cubicBezTo>
                <a:cubicBezTo>
                  <a:pt x="1044916" y="48932"/>
                  <a:pt x="1030803" y="63045"/>
                  <a:pt x="1013394" y="63045"/>
                </a:cubicBezTo>
                <a:cubicBezTo>
                  <a:pt x="995983" y="63045"/>
                  <a:pt x="981871" y="48932"/>
                  <a:pt x="981871" y="31523"/>
                </a:cubicBezTo>
                <a:cubicBezTo>
                  <a:pt x="981871" y="14114"/>
                  <a:pt x="995983" y="0"/>
                  <a:pt x="1013394" y="0"/>
                </a:cubicBezTo>
                <a:close/>
                <a:moveTo>
                  <a:pt x="896923" y="0"/>
                </a:moveTo>
                <a:cubicBezTo>
                  <a:pt x="914334" y="0"/>
                  <a:pt x="928446" y="14114"/>
                  <a:pt x="928446" y="31523"/>
                </a:cubicBezTo>
                <a:cubicBezTo>
                  <a:pt x="928446" y="48932"/>
                  <a:pt x="914334" y="63045"/>
                  <a:pt x="896923" y="63045"/>
                </a:cubicBezTo>
                <a:cubicBezTo>
                  <a:pt x="879514" y="63045"/>
                  <a:pt x="865400" y="48932"/>
                  <a:pt x="865400" y="31523"/>
                </a:cubicBezTo>
                <a:cubicBezTo>
                  <a:pt x="865400" y="14114"/>
                  <a:pt x="879514" y="0"/>
                  <a:pt x="896923" y="0"/>
                </a:cubicBezTo>
                <a:close/>
                <a:moveTo>
                  <a:pt x="778157" y="0"/>
                </a:moveTo>
                <a:cubicBezTo>
                  <a:pt x="795566" y="0"/>
                  <a:pt x="809680" y="14114"/>
                  <a:pt x="809680" y="31523"/>
                </a:cubicBezTo>
                <a:cubicBezTo>
                  <a:pt x="809680" y="48932"/>
                  <a:pt x="795566" y="63045"/>
                  <a:pt x="778157" y="63045"/>
                </a:cubicBezTo>
                <a:cubicBezTo>
                  <a:pt x="760747" y="63045"/>
                  <a:pt x="746634" y="48932"/>
                  <a:pt x="746634" y="31523"/>
                </a:cubicBezTo>
                <a:cubicBezTo>
                  <a:pt x="746634" y="14114"/>
                  <a:pt x="760747" y="0"/>
                  <a:pt x="778157" y="0"/>
                </a:cubicBezTo>
                <a:close/>
                <a:moveTo>
                  <a:pt x="645773" y="0"/>
                </a:moveTo>
                <a:cubicBezTo>
                  <a:pt x="663183" y="0"/>
                  <a:pt x="677296" y="14114"/>
                  <a:pt x="677296" y="31523"/>
                </a:cubicBezTo>
                <a:cubicBezTo>
                  <a:pt x="677296" y="48932"/>
                  <a:pt x="663183" y="63045"/>
                  <a:pt x="645773" y="63045"/>
                </a:cubicBezTo>
                <a:cubicBezTo>
                  <a:pt x="628364" y="63045"/>
                  <a:pt x="614250" y="48932"/>
                  <a:pt x="614250" y="31523"/>
                </a:cubicBezTo>
                <a:cubicBezTo>
                  <a:pt x="614250" y="14114"/>
                  <a:pt x="628364" y="0"/>
                  <a:pt x="645773" y="0"/>
                </a:cubicBezTo>
                <a:close/>
                <a:moveTo>
                  <a:pt x="527007" y="0"/>
                </a:moveTo>
                <a:cubicBezTo>
                  <a:pt x="544416" y="0"/>
                  <a:pt x="558529" y="14114"/>
                  <a:pt x="558529" y="31523"/>
                </a:cubicBezTo>
                <a:cubicBezTo>
                  <a:pt x="558529" y="48932"/>
                  <a:pt x="544416" y="63045"/>
                  <a:pt x="527007" y="63045"/>
                </a:cubicBezTo>
                <a:cubicBezTo>
                  <a:pt x="509596" y="63045"/>
                  <a:pt x="495484" y="48932"/>
                  <a:pt x="495484" y="31523"/>
                </a:cubicBezTo>
                <a:cubicBezTo>
                  <a:pt x="495484" y="14114"/>
                  <a:pt x="509596" y="0"/>
                  <a:pt x="527007" y="0"/>
                </a:cubicBezTo>
                <a:close/>
                <a:moveTo>
                  <a:pt x="401439" y="0"/>
                </a:moveTo>
                <a:cubicBezTo>
                  <a:pt x="418850" y="0"/>
                  <a:pt x="432962" y="14114"/>
                  <a:pt x="432962" y="31523"/>
                </a:cubicBezTo>
                <a:cubicBezTo>
                  <a:pt x="432962" y="48932"/>
                  <a:pt x="418850" y="63045"/>
                  <a:pt x="401439" y="63045"/>
                </a:cubicBezTo>
                <a:cubicBezTo>
                  <a:pt x="384030" y="63045"/>
                  <a:pt x="369917" y="48932"/>
                  <a:pt x="369917" y="31523"/>
                </a:cubicBezTo>
                <a:cubicBezTo>
                  <a:pt x="369917" y="14114"/>
                  <a:pt x="384030" y="0"/>
                  <a:pt x="401439" y="0"/>
                </a:cubicBezTo>
                <a:close/>
                <a:moveTo>
                  <a:pt x="282673" y="0"/>
                </a:moveTo>
                <a:cubicBezTo>
                  <a:pt x="300082" y="0"/>
                  <a:pt x="314196" y="14114"/>
                  <a:pt x="314196" y="31523"/>
                </a:cubicBezTo>
                <a:cubicBezTo>
                  <a:pt x="314196" y="48932"/>
                  <a:pt x="300082" y="63045"/>
                  <a:pt x="282673" y="63045"/>
                </a:cubicBezTo>
                <a:cubicBezTo>
                  <a:pt x="265263" y="63045"/>
                  <a:pt x="251150" y="48932"/>
                  <a:pt x="251150" y="31523"/>
                </a:cubicBezTo>
                <a:cubicBezTo>
                  <a:pt x="251150" y="14114"/>
                  <a:pt x="265263" y="0"/>
                  <a:pt x="282673" y="0"/>
                </a:cubicBezTo>
                <a:close/>
                <a:moveTo>
                  <a:pt x="150289" y="0"/>
                </a:moveTo>
                <a:cubicBezTo>
                  <a:pt x="167699" y="0"/>
                  <a:pt x="181812" y="14114"/>
                  <a:pt x="181812" y="31523"/>
                </a:cubicBezTo>
                <a:cubicBezTo>
                  <a:pt x="181812" y="48932"/>
                  <a:pt x="167699" y="63045"/>
                  <a:pt x="150289" y="63045"/>
                </a:cubicBezTo>
                <a:cubicBezTo>
                  <a:pt x="132880" y="63045"/>
                  <a:pt x="118766" y="48932"/>
                  <a:pt x="118766" y="31523"/>
                </a:cubicBezTo>
                <a:cubicBezTo>
                  <a:pt x="118766" y="14114"/>
                  <a:pt x="132880" y="0"/>
                  <a:pt x="150289" y="0"/>
                </a:cubicBezTo>
                <a:close/>
                <a:moveTo>
                  <a:pt x="31523" y="0"/>
                </a:moveTo>
                <a:cubicBezTo>
                  <a:pt x="48932" y="0"/>
                  <a:pt x="63045" y="14114"/>
                  <a:pt x="63045" y="31523"/>
                </a:cubicBezTo>
                <a:cubicBezTo>
                  <a:pt x="63045" y="48932"/>
                  <a:pt x="48932" y="63045"/>
                  <a:pt x="31523" y="63045"/>
                </a:cubicBezTo>
                <a:cubicBezTo>
                  <a:pt x="14112" y="63045"/>
                  <a:pt x="0" y="48932"/>
                  <a:pt x="0" y="31523"/>
                </a:cubicBezTo>
                <a:cubicBezTo>
                  <a:pt x="0" y="14114"/>
                  <a:pt x="14112" y="0"/>
                  <a:pt x="3152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60000"/>
                </a:schemeClr>
              </a:gs>
              <a:gs pos="77000">
                <a:schemeClr val="accent1">
                  <a:alpha val="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1177006">
            <a:off x="695923" y="1400956"/>
            <a:ext cx="1360715" cy="1240440"/>
          </a:xfrm>
          <a:custGeom>
            <a:avLst/>
            <a:gdLst>
              <a:gd name="connsiteX0" fmla="*/ 1359876 w 2922200"/>
              <a:gd name="connsiteY0" fmla="*/ 0 h 2663904"/>
              <a:gd name="connsiteX1" fmla="*/ 2001750 w 2922200"/>
              <a:gd name="connsiteY1" fmla="*/ 425463 h 2663904"/>
              <a:gd name="connsiteX2" fmla="*/ 2010425 w 2922200"/>
              <a:gd name="connsiteY2" fmla="*/ 453408 h 2663904"/>
              <a:gd name="connsiteX3" fmla="*/ 2085190 w 2922200"/>
              <a:gd name="connsiteY3" fmla="*/ 430200 h 2663904"/>
              <a:gd name="connsiteX4" fmla="*/ 2225582 w 2922200"/>
              <a:gd name="connsiteY4" fmla="*/ 416047 h 2663904"/>
              <a:gd name="connsiteX5" fmla="*/ 2922200 w 2922200"/>
              <a:gd name="connsiteY5" fmla="*/ 1112665 h 2663904"/>
              <a:gd name="connsiteX6" fmla="*/ 2718165 w 2922200"/>
              <a:gd name="connsiteY6" fmla="*/ 1605248 h 2663904"/>
              <a:gd name="connsiteX7" fmla="*/ 2631008 w 2922200"/>
              <a:gd name="connsiteY7" fmla="*/ 1677160 h 2663904"/>
              <a:gd name="connsiteX8" fmla="*/ 2641305 w 2922200"/>
              <a:gd name="connsiteY8" fmla="*/ 1696131 h 2663904"/>
              <a:gd name="connsiteX9" fmla="*/ 2696049 w 2922200"/>
              <a:gd name="connsiteY9" fmla="*/ 1967286 h 2663904"/>
              <a:gd name="connsiteX10" fmla="*/ 1999431 w 2922200"/>
              <a:gd name="connsiteY10" fmla="*/ 2663904 h 2663904"/>
              <a:gd name="connsiteX11" fmla="*/ 1506848 w 2922200"/>
              <a:gd name="connsiteY11" fmla="*/ 2459869 h 2663904"/>
              <a:gd name="connsiteX12" fmla="*/ 1440047 w 2922200"/>
              <a:gd name="connsiteY12" fmla="*/ 2378905 h 2663904"/>
              <a:gd name="connsiteX13" fmla="*/ 1373245 w 2922200"/>
              <a:gd name="connsiteY13" fmla="*/ 2459869 h 2663904"/>
              <a:gd name="connsiteX14" fmla="*/ 880662 w 2922200"/>
              <a:gd name="connsiteY14" fmla="*/ 2663904 h 2663904"/>
              <a:gd name="connsiteX15" fmla="*/ 184044 w 2922200"/>
              <a:gd name="connsiteY15" fmla="*/ 1967286 h 2663904"/>
              <a:gd name="connsiteX16" fmla="*/ 238788 w 2922200"/>
              <a:gd name="connsiteY16" fmla="*/ 1696131 h 2663904"/>
              <a:gd name="connsiteX17" fmla="*/ 262109 w 2922200"/>
              <a:gd name="connsiteY17" fmla="*/ 1653164 h 2663904"/>
              <a:gd name="connsiteX18" fmla="*/ 204035 w 2922200"/>
              <a:gd name="connsiteY18" fmla="*/ 1605248 h 2663904"/>
              <a:gd name="connsiteX19" fmla="*/ 0 w 2922200"/>
              <a:gd name="connsiteY19" fmla="*/ 1112665 h 2663904"/>
              <a:gd name="connsiteX20" fmla="*/ 696618 w 2922200"/>
              <a:gd name="connsiteY20" fmla="*/ 416047 h 2663904"/>
              <a:gd name="connsiteX21" fmla="*/ 721738 w 2922200"/>
              <a:gd name="connsiteY21" fmla="*/ 418579 h 2663904"/>
              <a:gd name="connsiteX22" fmla="*/ 782229 w 2922200"/>
              <a:gd name="connsiteY22" fmla="*/ 307133 h 2663904"/>
              <a:gd name="connsiteX23" fmla="*/ 1359876 w 2922200"/>
              <a:gd name="connsiteY23" fmla="*/ 0 h 2663904"/>
            </a:gdLst>
            <a:ahLst/>
            <a:cxnLst/>
            <a:rect l="l" t="t" r="r" b="b"/>
            <a:pathLst>
              <a:path w="2922200" h="2663904">
                <a:moveTo>
                  <a:pt x="1359876" y="0"/>
                </a:moveTo>
                <a:cubicBezTo>
                  <a:pt x="1648424" y="0"/>
                  <a:pt x="1895998" y="175437"/>
                  <a:pt x="2001750" y="425463"/>
                </a:cubicBezTo>
                <a:lnTo>
                  <a:pt x="2010425" y="453408"/>
                </a:lnTo>
                <a:lnTo>
                  <a:pt x="2085190" y="430200"/>
                </a:lnTo>
                <a:cubicBezTo>
                  <a:pt x="2130538" y="420920"/>
                  <a:pt x="2177491" y="416047"/>
                  <a:pt x="2225582" y="416047"/>
                </a:cubicBezTo>
                <a:cubicBezTo>
                  <a:pt x="2610313" y="416047"/>
                  <a:pt x="2922200" y="727934"/>
                  <a:pt x="2922200" y="1112665"/>
                </a:cubicBezTo>
                <a:cubicBezTo>
                  <a:pt x="2922200" y="1305031"/>
                  <a:pt x="2844229" y="1479185"/>
                  <a:pt x="2718165" y="1605248"/>
                </a:cubicBezTo>
                <a:lnTo>
                  <a:pt x="2631008" y="1677160"/>
                </a:lnTo>
                <a:lnTo>
                  <a:pt x="2641305" y="1696131"/>
                </a:lnTo>
                <a:cubicBezTo>
                  <a:pt x="2676556" y="1779473"/>
                  <a:pt x="2696049" y="1871103"/>
                  <a:pt x="2696049" y="1967286"/>
                </a:cubicBezTo>
                <a:cubicBezTo>
                  <a:pt x="2696049" y="2352017"/>
                  <a:pt x="2384162" y="2663904"/>
                  <a:pt x="1999431" y="2663904"/>
                </a:cubicBezTo>
                <a:cubicBezTo>
                  <a:pt x="1807066" y="2663904"/>
                  <a:pt x="1632911" y="2585932"/>
                  <a:pt x="1506848" y="2459869"/>
                </a:cubicBezTo>
                <a:lnTo>
                  <a:pt x="1440047" y="2378905"/>
                </a:lnTo>
                <a:lnTo>
                  <a:pt x="1373245" y="2459869"/>
                </a:lnTo>
                <a:cubicBezTo>
                  <a:pt x="1247182" y="2585932"/>
                  <a:pt x="1073027" y="2663904"/>
                  <a:pt x="880662" y="2663904"/>
                </a:cubicBezTo>
                <a:cubicBezTo>
                  <a:pt x="495931" y="2663904"/>
                  <a:pt x="184044" y="2352017"/>
                  <a:pt x="184044" y="1967286"/>
                </a:cubicBezTo>
                <a:cubicBezTo>
                  <a:pt x="184044" y="1871103"/>
                  <a:pt x="203537" y="1779473"/>
                  <a:pt x="238788" y="1696131"/>
                </a:cubicBezTo>
                <a:lnTo>
                  <a:pt x="262109" y="1653164"/>
                </a:lnTo>
                <a:lnTo>
                  <a:pt x="204035" y="1605248"/>
                </a:lnTo>
                <a:cubicBezTo>
                  <a:pt x="77972" y="1479185"/>
                  <a:pt x="0" y="1305031"/>
                  <a:pt x="0" y="1112665"/>
                </a:cubicBezTo>
                <a:cubicBezTo>
                  <a:pt x="0" y="727934"/>
                  <a:pt x="311887" y="416047"/>
                  <a:pt x="696618" y="416047"/>
                </a:cubicBezTo>
                <a:lnTo>
                  <a:pt x="721738" y="418579"/>
                </a:lnTo>
                <a:lnTo>
                  <a:pt x="782229" y="307133"/>
                </a:lnTo>
                <a:cubicBezTo>
                  <a:pt x="907417" y="121831"/>
                  <a:pt x="1119419" y="0"/>
                  <a:pt x="1359876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0800000">
            <a:off x="660400" y="1271892"/>
            <a:ext cx="10858500" cy="5128906"/>
          </a:xfrm>
          <a:custGeom>
            <a:avLst/>
            <a:gdLst>
              <a:gd name="connsiteX0" fmla="*/ 8259625 w 10858500"/>
              <a:gd name="connsiteY0" fmla="*/ 5490720 h 5490720"/>
              <a:gd name="connsiteX1" fmla="*/ 2598875 w 10858500"/>
              <a:gd name="connsiteY1" fmla="*/ 5490720 h 5490720"/>
              <a:gd name="connsiteX2" fmla="*/ 0 w 10858500"/>
              <a:gd name="connsiteY2" fmla="*/ 2891845 h 5490720"/>
              <a:gd name="connsiteX3" fmla="*/ 2598875 w 10858500"/>
              <a:gd name="connsiteY3" fmla="*/ 292970 h 5490720"/>
              <a:gd name="connsiteX4" fmla="*/ 8189076 w 10858500"/>
              <a:gd name="connsiteY4" fmla="*/ 292970 h 5490720"/>
              <a:gd name="connsiteX5" fmla="*/ 8383393 w 10858500"/>
              <a:gd name="connsiteY5" fmla="*/ 0 h 5490720"/>
              <a:gd name="connsiteX6" fmla="*/ 8593509 w 10858500"/>
              <a:gd name="connsiteY6" fmla="*/ 316791 h 5490720"/>
              <a:gd name="connsiteX7" fmla="*/ 8783389 w 10858500"/>
              <a:gd name="connsiteY7" fmla="*/ 345770 h 5490720"/>
              <a:gd name="connsiteX8" fmla="*/ 10858500 w 10858500"/>
              <a:gd name="connsiteY8" fmla="*/ 2891845 h 5490720"/>
              <a:gd name="connsiteX9" fmla="*/ 8259625 w 10858500"/>
              <a:gd name="connsiteY9" fmla="*/ 5490720 h 5490720"/>
            </a:gdLst>
            <a:ahLst/>
            <a:cxnLst/>
            <a:rect l="l" t="t" r="r" b="b"/>
            <a:pathLst>
              <a:path w="10858500" h="5490720">
                <a:moveTo>
                  <a:pt x="8259625" y="5490720"/>
                </a:moveTo>
                <a:lnTo>
                  <a:pt x="2598875" y="5490720"/>
                </a:lnTo>
                <a:cubicBezTo>
                  <a:pt x="1163556" y="5490720"/>
                  <a:pt x="0" y="4327164"/>
                  <a:pt x="0" y="2891845"/>
                </a:cubicBezTo>
                <a:cubicBezTo>
                  <a:pt x="0" y="1456526"/>
                  <a:pt x="1163556" y="292970"/>
                  <a:pt x="2598875" y="292970"/>
                </a:cubicBezTo>
                <a:lnTo>
                  <a:pt x="8189076" y="292970"/>
                </a:lnTo>
                <a:lnTo>
                  <a:pt x="8383393" y="0"/>
                </a:lnTo>
                <a:lnTo>
                  <a:pt x="8593509" y="316791"/>
                </a:lnTo>
                <a:lnTo>
                  <a:pt x="8783389" y="345770"/>
                </a:lnTo>
                <a:cubicBezTo>
                  <a:pt x="9967652" y="588106"/>
                  <a:pt x="10858500" y="1635941"/>
                  <a:pt x="10858500" y="2891845"/>
                </a:cubicBezTo>
                <a:cubicBezTo>
                  <a:pt x="10858500" y="4327164"/>
                  <a:pt x="9694944" y="5490720"/>
                  <a:pt x="8259625" y="549072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96290" y="1405164"/>
            <a:ext cx="10537975" cy="4826115"/>
          </a:xfrm>
          <a:custGeom>
            <a:avLst/>
            <a:gdLst>
              <a:gd name="connsiteX0" fmla="*/ 4894825 w 10537975"/>
              <a:gd name="connsiteY0" fmla="*/ 0 h 5166569"/>
              <a:gd name="connsiteX1" fmla="*/ 8092528 w 10537975"/>
              <a:gd name="connsiteY1" fmla="*/ 0 h 5166569"/>
              <a:gd name="connsiteX2" fmla="*/ 10537975 w 10537975"/>
              <a:gd name="connsiteY2" fmla="*/ 2445447 h 5166569"/>
              <a:gd name="connsiteX3" fmla="*/ 8092528 w 10537975"/>
              <a:gd name="connsiteY3" fmla="*/ 4890894 h 5166569"/>
              <a:gd name="connsiteX4" fmla="*/ 7772026 w 10537975"/>
              <a:gd name="connsiteY4" fmla="*/ 4890894 h 5166569"/>
              <a:gd name="connsiteX5" fmla="*/ 7772006 w 10537975"/>
              <a:gd name="connsiteY5" fmla="*/ 4890895 h 5166569"/>
              <a:gd name="connsiteX6" fmla="*/ 2511831 w 10537975"/>
              <a:gd name="connsiteY6" fmla="*/ 4890895 h 5166569"/>
              <a:gd name="connsiteX7" fmla="*/ 2328986 w 10537975"/>
              <a:gd name="connsiteY7" fmla="*/ 5166569 h 5166569"/>
              <a:gd name="connsiteX8" fmla="*/ 2131274 w 10537975"/>
              <a:gd name="connsiteY8" fmla="*/ 4868480 h 5166569"/>
              <a:gd name="connsiteX9" fmla="*/ 1952604 w 10537975"/>
              <a:gd name="connsiteY9" fmla="*/ 4841212 h 5166569"/>
              <a:gd name="connsiteX10" fmla="*/ 0 w 10537975"/>
              <a:gd name="connsiteY10" fmla="*/ 2445448 h 5166569"/>
              <a:gd name="connsiteX11" fmla="*/ 2445447 w 10537975"/>
              <a:gd name="connsiteY11" fmla="*/ 1 h 5166569"/>
              <a:gd name="connsiteX12" fmla="*/ 4894825 w 10537975"/>
              <a:gd name="connsiteY12" fmla="*/ 1 h 5166569"/>
            </a:gdLst>
            <a:ahLst/>
            <a:cxnLst/>
            <a:rect l="l" t="t" r="r" b="b"/>
            <a:pathLst>
              <a:path w="10537975" h="5166569">
                <a:moveTo>
                  <a:pt x="4894825" y="0"/>
                </a:moveTo>
                <a:lnTo>
                  <a:pt x="8092528" y="0"/>
                </a:lnTo>
                <a:cubicBezTo>
                  <a:pt x="9443111" y="0"/>
                  <a:pt x="10537975" y="1094864"/>
                  <a:pt x="10537975" y="2445447"/>
                </a:cubicBezTo>
                <a:cubicBezTo>
                  <a:pt x="10537975" y="3796030"/>
                  <a:pt x="9443111" y="4890894"/>
                  <a:pt x="8092528" y="4890894"/>
                </a:cubicBezTo>
                <a:lnTo>
                  <a:pt x="7772026" y="4890894"/>
                </a:lnTo>
                <a:lnTo>
                  <a:pt x="7772006" y="4890895"/>
                </a:lnTo>
                <a:lnTo>
                  <a:pt x="2511831" y="4890895"/>
                </a:lnTo>
                <a:lnTo>
                  <a:pt x="2328986" y="5166569"/>
                </a:lnTo>
                <a:lnTo>
                  <a:pt x="2131274" y="4868480"/>
                </a:lnTo>
                <a:lnTo>
                  <a:pt x="1952604" y="4841212"/>
                </a:lnTo>
                <a:cubicBezTo>
                  <a:pt x="838256" y="4613183"/>
                  <a:pt x="0" y="3627208"/>
                  <a:pt x="0" y="2445448"/>
                </a:cubicBezTo>
                <a:cubicBezTo>
                  <a:pt x="0" y="1094865"/>
                  <a:pt x="1094864" y="1"/>
                  <a:pt x="2445447" y="1"/>
                </a:cubicBezTo>
                <a:lnTo>
                  <a:pt x="4894825" y="1"/>
                </a:lnTo>
                <a:close/>
              </a:path>
            </a:pathLst>
          </a:custGeom>
          <a:noFill/>
          <a:ln w="254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1163423" y="1081727"/>
            <a:ext cx="320022" cy="544692"/>
            <a:chOff x="11163423" y="1081727"/>
            <a:chExt cx="320022" cy="544692"/>
          </a:xfrm>
        </p:grpSpPr>
        <p:sp>
          <p:nvSpPr>
            <p:cNvPr id="17" name="标题 1"/>
            <p:cNvSpPr txBox="1"/>
            <p:nvPr/>
          </p:nvSpPr>
          <p:spPr>
            <a:xfrm>
              <a:off x="11163423" y="1081727"/>
              <a:ext cx="320022" cy="320022"/>
            </a:xfrm>
            <a:prstGeom prst="ellipse">
              <a:avLst/>
            </a:prstGeom>
            <a:noFill/>
            <a:ln w="25400" cap="sq">
              <a:solidFill>
                <a:schemeClr val="tx1">
                  <a:lumMod val="85000"/>
                  <a:lumOff val="15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1163423" y="1306397"/>
              <a:ext cx="320022" cy="320022"/>
            </a:xfrm>
            <a:prstGeom prst="ellipse">
              <a:avLst/>
            </a:prstGeom>
            <a:noFill/>
            <a:ln w="25400" cap="sq">
              <a:solidFill>
                <a:schemeClr val="tx1">
                  <a:lumMod val="85000"/>
                  <a:lumOff val="15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9" name="标题 1"/>
          <p:cNvSpPr txBox="1"/>
          <p:nvPr/>
        </p:nvSpPr>
        <p:spPr>
          <a:xfrm rot="10800000">
            <a:off x="7641909" y="998655"/>
            <a:ext cx="2950560" cy="1085565"/>
          </a:xfrm>
          <a:custGeom>
            <a:avLst/>
            <a:gdLst>
              <a:gd name="connsiteX0" fmla="*/ 2950560 w 2950560"/>
              <a:gd name="connsiteY0" fmla="*/ 651933 h 1085565"/>
              <a:gd name="connsiteX1" fmla="*/ 2950560 w 2950560"/>
              <a:gd name="connsiteY1" fmla="*/ 651933 h 1085565"/>
              <a:gd name="connsiteX2" fmla="*/ 2950560 w 2950560"/>
              <a:gd name="connsiteY2" fmla="*/ 651932 h 1085565"/>
              <a:gd name="connsiteX3" fmla="*/ 2516927 w 2950560"/>
              <a:gd name="connsiteY3" fmla="*/ 1085565 h 1085565"/>
              <a:gd name="connsiteX4" fmla="*/ 433633 w 2950560"/>
              <a:gd name="connsiteY4" fmla="*/ 1085565 h 1085565"/>
              <a:gd name="connsiteX5" fmla="*/ 0 w 2950560"/>
              <a:gd name="connsiteY5" fmla="*/ 651932 h 1085565"/>
              <a:gd name="connsiteX6" fmla="*/ 1 w 2950560"/>
              <a:gd name="connsiteY6" fmla="*/ 651932 h 1085565"/>
              <a:gd name="connsiteX7" fmla="*/ 433634 w 2950560"/>
              <a:gd name="connsiteY7" fmla="*/ 218299 h 1085565"/>
              <a:gd name="connsiteX8" fmla="*/ 491477 w 2950560"/>
              <a:gd name="connsiteY8" fmla="*/ 218299 h 1085565"/>
              <a:gd name="connsiteX9" fmla="*/ 624755 w 2950560"/>
              <a:gd name="connsiteY9" fmla="*/ 0 h 1085565"/>
              <a:gd name="connsiteX10" fmla="*/ 758033 w 2950560"/>
              <a:gd name="connsiteY10" fmla="*/ 218299 h 1085565"/>
              <a:gd name="connsiteX11" fmla="*/ 2516927 w 2950560"/>
              <a:gd name="connsiteY11" fmla="*/ 218300 h 1085565"/>
              <a:gd name="connsiteX12" fmla="*/ 2941750 w 2950560"/>
              <a:gd name="connsiteY12" fmla="*/ 564541 h 1085565"/>
              <a:gd name="connsiteX13" fmla="*/ 2950560 w 2950560"/>
              <a:gd name="connsiteY13" fmla="*/ 651933 h 1085565"/>
              <a:gd name="connsiteX14" fmla="*/ 2941750 w 2950560"/>
              <a:gd name="connsiteY14" fmla="*/ 739324 h 1085565"/>
              <a:gd name="connsiteX15" fmla="*/ 2516927 w 2950560"/>
              <a:gd name="connsiteY15" fmla="*/ 1085565 h 1085565"/>
            </a:gdLst>
            <a:ahLst/>
            <a:cxnLst/>
            <a:rect l="l" t="t" r="r" b="b"/>
            <a:pathLst>
              <a:path w="2950560" h="1085565">
                <a:moveTo>
                  <a:pt x="2950560" y="651933"/>
                </a:moveTo>
                <a:lnTo>
                  <a:pt x="2950560" y="651933"/>
                </a:lnTo>
                <a:lnTo>
                  <a:pt x="2950560" y="651932"/>
                </a:lnTo>
                <a:close/>
                <a:moveTo>
                  <a:pt x="2516927" y="1085565"/>
                </a:moveTo>
                <a:lnTo>
                  <a:pt x="433633" y="1085565"/>
                </a:lnTo>
                <a:cubicBezTo>
                  <a:pt x="194144" y="1085565"/>
                  <a:pt x="0" y="891421"/>
                  <a:pt x="0" y="651932"/>
                </a:cubicBezTo>
                <a:lnTo>
                  <a:pt x="1" y="651932"/>
                </a:lnTo>
                <a:cubicBezTo>
                  <a:pt x="1" y="412443"/>
                  <a:pt x="194145" y="218299"/>
                  <a:pt x="433634" y="218299"/>
                </a:cubicBezTo>
                <a:lnTo>
                  <a:pt x="491477" y="218299"/>
                </a:lnTo>
                <a:lnTo>
                  <a:pt x="624755" y="0"/>
                </a:lnTo>
                <a:lnTo>
                  <a:pt x="758033" y="218299"/>
                </a:lnTo>
                <a:lnTo>
                  <a:pt x="2516927" y="218300"/>
                </a:lnTo>
                <a:cubicBezTo>
                  <a:pt x="2726480" y="218300"/>
                  <a:pt x="2901316" y="366942"/>
                  <a:pt x="2941750" y="564541"/>
                </a:cubicBezTo>
                <a:lnTo>
                  <a:pt x="2950560" y="651933"/>
                </a:lnTo>
                <a:lnTo>
                  <a:pt x="2941750" y="739324"/>
                </a:lnTo>
                <a:cubicBezTo>
                  <a:pt x="2901316" y="936924"/>
                  <a:pt x="2726480" y="1085565"/>
                  <a:pt x="2516927" y="1085565"/>
                </a:cubicBezTo>
                <a:close/>
              </a:path>
            </a:pathLst>
          </a:cu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670936" y="5662267"/>
            <a:ext cx="350364" cy="350364"/>
          </a:xfrm>
          <a:custGeom>
            <a:avLst/>
            <a:gdLst>
              <a:gd name="connsiteX0" fmla="*/ 934365 w 1803587"/>
              <a:gd name="connsiteY0" fmla="*/ 0 h 1803587"/>
              <a:gd name="connsiteX1" fmla="*/ 949169 w 1803587"/>
              <a:gd name="connsiteY1" fmla="*/ 0 h 1803587"/>
              <a:gd name="connsiteX2" fmla="*/ 950574 w 1803587"/>
              <a:gd name="connsiteY2" fmla="*/ 27820 h 1803587"/>
              <a:gd name="connsiteX3" fmla="*/ 1739144 w 1803587"/>
              <a:gd name="connsiteY3" fmla="*/ 900026 h 1803587"/>
              <a:gd name="connsiteX4" fmla="*/ 1803587 w 1803587"/>
              <a:gd name="connsiteY4" fmla="*/ 909861 h 1803587"/>
              <a:gd name="connsiteX5" fmla="*/ 1803587 w 1803587"/>
              <a:gd name="connsiteY5" fmla="*/ 919940 h 1803587"/>
              <a:gd name="connsiteX6" fmla="*/ 1801252 w 1803587"/>
              <a:gd name="connsiteY6" fmla="*/ 920058 h 1803587"/>
              <a:gd name="connsiteX7" fmla="*/ 929046 w 1803587"/>
              <a:gd name="connsiteY7" fmla="*/ 1708628 h 1803587"/>
              <a:gd name="connsiteX8" fmla="*/ 914554 w 1803587"/>
              <a:gd name="connsiteY8" fmla="*/ 1803587 h 1803587"/>
              <a:gd name="connsiteX9" fmla="*/ 895798 w 1803587"/>
              <a:gd name="connsiteY9" fmla="*/ 1803587 h 1803587"/>
              <a:gd name="connsiteX10" fmla="*/ 881306 w 1803587"/>
              <a:gd name="connsiteY10" fmla="*/ 1708628 h 1803587"/>
              <a:gd name="connsiteX11" fmla="*/ 9100 w 1803587"/>
              <a:gd name="connsiteY11" fmla="*/ 920058 h 1803587"/>
              <a:gd name="connsiteX12" fmla="*/ 0 w 1803587"/>
              <a:gd name="connsiteY12" fmla="*/ 919599 h 1803587"/>
              <a:gd name="connsiteX13" fmla="*/ 0 w 1803587"/>
              <a:gd name="connsiteY13" fmla="*/ 917396 h 1803587"/>
              <a:gd name="connsiteX14" fmla="*/ 45691 w 1803587"/>
              <a:gd name="connsiteY14" fmla="*/ 915089 h 1803587"/>
              <a:gd name="connsiteX15" fmla="*/ 932960 w 1803587"/>
              <a:gd name="connsiteY15" fmla="*/ 27820 h 1803587"/>
              <a:gd name="connsiteX16" fmla="*/ 934365 w 1803587"/>
              <a:gd name="connsiteY16" fmla="*/ 0 h 1803587"/>
            </a:gdLst>
            <a:ahLst/>
            <a:cxnLst/>
            <a:rect l="l" t="t" r="r" b="b"/>
            <a:pathLst>
              <a:path w="1803587" h="1803587">
                <a:moveTo>
                  <a:pt x="934365" y="0"/>
                </a:moveTo>
                <a:lnTo>
                  <a:pt x="949169" y="0"/>
                </a:lnTo>
                <a:lnTo>
                  <a:pt x="950574" y="27820"/>
                </a:lnTo>
                <a:cubicBezTo>
                  <a:pt x="994692" y="462235"/>
                  <a:pt x="1318534" y="813956"/>
                  <a:pt x="1739144" y="900026"/>
                </a:cubicBezTo>
                <a:lnTo>
                  <a:pt x="1803587" y="909861"/>
                </a:lnTo>
                <a:lnTo>
                  <a:pt x="1803587" y="919940"/>
                </a:lnTo>
                <a:lnTo>
                  <a:pt x="1801252" y="920058"/>
                </a:lnTo>
                <a:cubicBezTo>
                  <a:pt x="1366837" y="964175"/>
                  <a:pt x="1015116" y="1288018"/>
                  <a:pt x="929046" y="1708628"/>
                </a:cubicBezTo>
                <a:lnTo>
                  <a:pt x="914554" y="1803587"/>
                </a:lnTo>
                <a:lnTo>
                  <a:pt x="895798" y="1803587"/>
                </a:lnTo>
                <a:lnTo>
                  <a:pt x="881306" y="1708628"/>
                </a:lnTo>
                <a:cubicBezTo>
                  <a:pt x="795236" y="1288018"/>
                  <a:pt x="443515" y="964175"/>
                  <a:pt x="9100" y="920058"/>
                </a:cubicBezTo>
                <a:lnTo>
                  <a:pt x="0" y="919599"/>
                </a:lnTo>
                <a:lnTo>
                  <a:pt x="0" y="917396"/>
                </a:lnTo>
                <a:lnTo>
                  <a:pt x="45691" y="915089"/>
                </a:lnTo>
                <a:cubicBezTo>
                  <a:pt x="513522" y="867578"/>
                  <a:pt x="885449" y="495652"/>
                  <a:pt x="932960" y="27820"/>
                </a:cubicBezTo>
                <a:lnTo>
                  <a:pt x="934365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136449" y="5662267"/>
            <a:ext cx="350364" cy="350364"/>
          </a:xfrm>
          <a:custGeom>
            <a:avLst/>
            <a:gdLst>
              <a:gd name="connsiteX0" fmla="*/ 934365 w 1803587"/>
              <a:gd name="connsiteY0" fmla="*/ 0 h 1803587"/>
              <a:gd name="connsiteX1" fmla="*/ 949169 w 1803587"/>
              <a:gd name="connsiteY1" fmla="*/ 0 h 1803587"/>
              <a:gd name="connsiteX2" fmla="*/ 950574 w 1803587"/>
              <a:gd name="connsiteY2" fmla="*/ 27820 h 1803587"/>
              <a:gd name="connsiteX3" fmla="*/ 1739144 w 1803587"/>
              <a:gd name="connsiteY3" fmla="*/ 900026 h 1803587"/>
              <a:gd name="connsiteX4" fmla="*/ 1803587 w 1803587"/>
              <a:gd name="connsiteY4" fmla="*/ 909861 h 1803587"/>
              <a:gd name="connsiteX5" fmla="*/ 1803587 w 1803587"/>
              <a:gd name="connsiteY5" fmla="*/ 919940 h 1803587"/>
              <a:gd name="connsiteX6" fmla="*/ 1801252 w 1803587"/>
              <a:gd name="connsiteY6" fmla="*/ 920058 h 1803587"/>
              <a:gd name="connsiteX7" fmla="*/ 929046 w 1803587"/>
              <a:gd name="connsiteY7" fmla="*/ 1708628 h 1803587"/>
              <a:gd name="connsiteX8" fmla="*/ 914554 w 1803587"/>
              <a:gd name="connsiteY8" fmla="*/ 1803587 h 1803587"/>
              <a:gd name="connsiteX9" fmla="*/ 895798 w 1803587"/>
              <a:gd name="connsiteY9" fmla="*/ 1803587 h 1803587"/>
              <a:gd name="connsiteX10" fmla="*/ 881306 w 1803587"/>
              <a:gd name="connsiteY10" fmla="*/ 1708628 h 1803587"/>
              <a:gd name="connsiteX11" fmla="*/ 9100 w 1803587"/>
              <a:gd name="connsiteY11" fmla="*/ 920058 h 1803587"/>
              <a:gd name="connsiteX12" fmla="*/ 0 w 1803587"/>
              <a:gd name="connsiteY12" fmla="*/ 919599 h 1803587"/>
              <a:gd name="connsiteX13" fmla="*/ 0 w 1803587"/>
              <a:gd name="connsiteY13" fmla="*/ 917396 h 1803587"/>
              <a:gd name="connsiteX14" fmla="*/ 45691 w 1803587"/>
              <a:gd name="connsiteY14" fmla="*/ 915089 h 1803587"/>
              <a:gd name="connsiteX15" fmla="*/ 932960 w 1803587"/>
              <a:gd name="connsiteY15" fmla="*/ 27820 h 1803587"/>
              <a:gd name="connsiteX16" fmla="*/ 934365 w 1803587"/>
              <a:gd name="connsiteY16" fmla="*/ 0 h 1803587"/>
            </a:gdLst>
            <a:ahLst/>
            <a:cxnLst/>
            <a:rect l="l" t="t" r="r" b="b"/>
            <a:pathLst>
              <a:path w="1803587" h="1803587">
                <a:moveTo>
                  <a:pt x="934365" y="0"/>
                </a:moveTo>
                <a:lnTo>
                  <a:pt x="949169" y="0"/>
                </a:lnTo>
                <a:lnTo>
                  <a:pt x="950574" y="27820"/>
                </a:lnTo>
                <a:cubicBezTo>
                  <a:pt x="994692" y="462235"/>
                  <a:pt x="1318534" y="813956"/>
                  <a:pt x="1739144" y="900026"/>
                </a:cubicBezTo>
                <a:lnTo>
                  <a:pt x="1803587" y="909861"/>
                </a:lnTo>
                <a:lnTo>
                  <a:pt x="1803587" y="919940"/>
                </a:lnTo>
                <a:lnTo>
                  <a:pt x="1801252" y="920058"/>
                </a:lnTo>
                <a:cubicBezTo>
                  <a:pt x="1366837" y="964175"/>
                  <a:pt x="1015116" y="1288018"/>
                  <a:pt x="929046" y="1708628"/>
                </a:cubicBezTo>
                <a:lnTo>
                  <a:pt x="914554" y="1803587"/>
                </a:lnTo>
                <a:lnTo>
                  <a:pt x="895798" y="1803587"/>
                </a:lnTo>
                <a:lnTo>
                  <a:pt x="881306" y="1708628"/>
                </a:lnTo>
                <a:cubicBezTo>
                  <a:pt x="795236" y="1288018"/>
                  <a:pt x="443515" y="964175"/>
                  <a:pt x="9100" y="920058"/>
                </a:cubicBezTo>
                <a:lnTo>
                  <a:pt x="0" y="919599"/>
                </a:lnTo>
                <a:lnTo>
                  <a:pt x="0" y="917396"/>
                </a:lnTo>
                <a:lnTo>
                  <a:pt x="45691" y="915089"/>
                </a:lnTo>
                <a:cubicBezTo>
                  <a:pt x="513522" y="867578"/>
                  <a:pt x="885449" y="495652"/>
                  <a:pt x="932960" y="27820"/>
                </a:cubicBezTo>
                <a:lnTo>
                  <a:pt x="934365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670936" y="6144892"/>
            <a:ext cx="350364" cy="350364"/>
          </a:xfrm>
          <a:custGeom>
            <a:avLst/>
            <a:gdLst>
              <a:gd name="connsiteX0" fmla="*/ 934365 w 1803587"/>
              <a:gd name="connsiteY0" fmla="*/ 0 h 1803587"/>
              <a:gd name="connsiteX1" fmla="*/ 949169 w 1803587"/>
              <a:gd name="connsiteY1" fmla="*/ 0 h 1803587"/>
              <a:gd name="connsiteX2" fmla="*/ 950574 w 1803587"/>
              <a:gd name="connsiteY2" fmla="*/ 27820 h 1803587"/>
              <a:gd name="connsiteX3" fmla="*/ 1739144 w 1803587"/>
              <a:gd name="connsiteY3" fmla="*/ 900026 h 1803587"/>
              <a:gd name="connsiteX4" fmla="*/ 1803587 w 1803587"/>
              <a:gd name="connsiteY4" fmla="*/ 909861 h 1803587"/>
              <a:gd name="connsiteX5" fmla="*/ 1803587 w 1803587"/>
              <a:gd name="connsiteY5" fmla="*/ 919940 h 1803587"/>
              <a:gd name="connsiteX6" fmla="*/ 1801252 w 1803587"/>
              <a:gd name="connsiteY6" fmla="*/ 920058 h 1803587"/>
              <a:gd name="connsiteX7" fmla="*/ 929046 w 1803587"/>
              <a:gd name="connsiteY7" fmla="*/ 1708628 h 1803587"/>
              <a:gd name="connsiteX8" fmla="*/ 914554 w 1803587"/>
              <a:gd name="connsiteY8" fmla="*/ 1803587 h 1803587"/>
              <a:gd name="connsiteX9" fmla="*/ 895798 w 1803587"/>
              <a:gd name="connsiteY9" fmla="*/ 1803587 h 1803587"/>
              <a:gd name="connsiteX10" fmla="*/ 881306 w 1803587"/>
              <a:gd name="connsiteY10" fmla="*/ 1708628 h 1803587"/>
              <a:gd name="connsiteX11" fmla="*/ 9100 w 1803587"/>
              <a:gd name="connsiteY11" fmla="*/ 920058 h 1803587"/>
              <a:gd name="connsiteX12" fmla="*/ 0 w 1803587"/>
              <a:gd name="connsiteY12" fmla="*/ 919599 h 1803587"/>
              <a:gd name="connsiteX13" fmla="*/ 0 w 1803587"/>
              <a:gd name="connsiteY13" fmla="*/ 917396 h 1803587"/>
              <a:gd name="connsiteX14" fmla="*/ 45691 w 1803587"/>
              <a:gd name="connsiteY14" fmla="*/ 915089 h 1803587"/>
              <a:gd name="connsiteX15" fmla="*/ 932960 w 1803587"/>
              <a:gd name="connsiteY15" fmla="*/ 27820 h 1803587"/>
              <a:gd name="connsiteX16" fmla="*/ 934365 w 1803587"/>
              <a:gd name="connsiteY16" fmla="*/ 0 h 1803587"/>
            </a:gdLst>
            <a:ahLst/>
            <a:cxnLst/>
            <a:rect l="l" t="t" r="r" b="b"/>
            <a:pathLst>
              <a:path w="1803587" h="1803587">
                <a:moveTo>
                  <a:pt x="934365" y="0"/>
                </a:moveTo>
                <a:lnTo>
                  <a:pt x="949169" y="0"/>
                </a:lnTo>
                <a:lnTo>
                  <a:pt x="950574" y="27820"/>
                </a:lnTo>
                <a:cubicBezTo>
                  <a:pt x="994692" y="462235"/>
                  <a:pt x="1318534" y="813956"/>
                  <a:pt x="1739144" y="900026"/>
                </a:cubicBezTo>
                <a:lnTo>
                  <a:pt x="1803587" y="909861"/>
                </a:lnTo>
                <a:lnTo>
                  <a:pt x="1803587" y="919940"/>
                </a:lnTo>
                <a:lnTo>
                  <a:pt x="1801252" y="920058"/>
                </a:lnTo>
                <a:cubicBezTo>
                  <a:pt x="1366837" y="964175"/>
                  <a:pt x="1015116" y="1288018"/>
                  <a:pt x="929046" y="1708628"/>
                </a:cubicBezTo>
                <a:lnTo>
                  <a:pt x="914554" y="1803587"/>
                </a:lnTo>
                <a:lnTo>
                  <a:pt x="895798" y="1803587"/>
                </a:lnTo>
                <a:lnTo>
                  <a:pt x="881306" y="1708628"/>
                </a:lnTo>
                <a:cubicBezTo>
                  <a:pt x="795236" y="1288018"/>
                  <a:pt x="443515" y="964175"/>
                  <a:pt x="9100" y="920058"/>
                </a:cubicBezTo>
                <a:lnTo>
                  <a:pt x="0" y="919599"/>
                </a:lnTo>
                <a:lnTo>
                  <a:pt x="0" y="917396"/>
                </a:lnTo>
                <a:lnTo>
                  <a:pt x="45691" y="915089"/>
                </a:lnTo>
                <a:cubicBezTo>
                  <a:pt x="513522" y="867578"/>
                  <a:pt x="885449" y="495652"/>
                  <a:pt x="932960" y="27820"/>
                </a:cubicBezTo>
                <a:lnTo>
                  <a:pt x="934365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1136449" y="6144892"/>
            <a:ext cx="350364" cy="350364"/>
          </a:xfrm>
          <a:custGeom>
            <a:avLst/>
            <a:gdLst>
              <a:gd name="connsiteX0" fmla="*/ 934365 w 1803587"/>
              <a:gd name="connsiteY0" fmla="*/ 0 h 1803587"/>
              <a:gd name="connsiteX1" fmla="*/ 949169 w 1803587"/>
              <a:gd name="connsiteY1" fmla="*/ 0 h 1803587"/>
              <a:gd name="connsiteX2" fmla="*/ 950574 w 1803587"/>
              <a:gd name="connsiteY2" fmla="*/ 27820 h 1803587"/>
              <a:gd name="connsiteX3" fmla="*/ 1739144 w 1803587"/>
              <a:gd name="connsiteY3" fmla="*/ 900026 h 1803587"/>
              <a:gd name="connsiteX4" fmla="*/ 1803587 w 1803587"/>
              <a:gd name="connsiteY4" fmla="*/ 909861 h 1803587"/>
              <a:gd name="connsiteX5" fmla="*/ 1803587 w 1803587"/>
              <a:gd name="connsiteY5" fmla="*/ 919940 h 1803587"/>
              <a:gd name="connsiteX6" fmla="*/ 1801252 w 1803587"/>
              <a:gd name="connsiteY6" fmla="*/ 920058 h 1803587"/>
              <a:gd name="connsiteX7" fmla="*/ 929046 w 1803587"/>
              <a:gd name="connsiteY7" fmla="*/ 1708628 h 1803587"/>
              <a:gd name="connsiteX8" fmla="*/ 914554 w 1803587"/>
              <a:gd name="connsiteY8" fmla="*/ 1803587 h 1803587"/>
              <a:gd name="connsiteX9" fmla="*/ 895798 w 1803587"/>
              <a:gd name="connsiteY9" fmla="*/ 1803587 h 1803587"/>
              <a:gd name="connsiteX10" fmla="*/ 881306 w 1803587"/>
              <a:gd name="connsiteY10" fmla="*/ 1708628 h 1803587"/>
              <a:gd name="connsiteX11" fmla="*/ 9100 w 1803587"/>
              <a:gd name="connsiteY11" fmla="*/ 920058 h 1803587"/>
              <a:gd name="connsiteX12" fmla="*/ 0 w 1803587"/>
              <a:gd name="connsiteY12" fmla="*/ 919599 h 1803587"/>
              <a:gd name="connsiteX13" fmla="*/ 0 w 1803587"/>
              <a:gd name="connsiteY13" fmla="*/ 917396 h 1803587"/>
              <a:gd name="connsiteX14" fmla="*/ 45691 w 1803587"/>
              <a:gd name="connsiteY14" fmla="*/ 915089 h 1803587"/>
              <a:gd name="connsiteX15" fmla="*/ 932960 w 1803587"/>
              <a:gd name="connsiteY15" fmla="*/ 27820 h 1803587"/>
              <a:gd name="connsiteX16" fmla="*/ 934365 w 1803587"/>
              <a:gd name="connsiteY16" fmla="*/ 0 h 1803587"/>
            </a:gdLst>
            <a:ahLst/>
            <a:cxnLst/>
            <a:rect l="l" t="t" r="r" b="b"/>
            <a:pathLst>
              <a:path w="1803587" h="1803587">
                <a:moveTo>
                  <a:pt x="934365" y="0"/>
                </a:moveTo>
                <a:lnTo>
                  <a:pt x="949169" y="0"/>
                </a:lnTo>
                <a:lnTo>
                  <a:pt x="950574" y="27820"/>
                </a:lnTo>
                <a:cubicBezTo>
                  <a:pt x="994692" y="462235"/>
                  <a:pt x="1318534" y="813956"/>
                  <a:pt x="1739144" y="900026"/>
                </a:cubicBezTo>
                <a:lnTo>
                  <a:pt x="1803587" y="909861"/>
                </a:lnTo>
                <a:lnTo>
                  <a:pt x="1803587" y="919940"/>
                </a:lnTo>
                <a:lnTo>
                  <a:pt x="1801252" y="920058"/>
                </a:lnTo>
                <a:cubicBezTo>
                  <a:pt x="1366837" y="964175"/>
                  <a:pt x="1015116" y="1288018"/>
                  <a:pt x="929046" y="1708628"/>
                </a:cubicBezTo>
                <a:lnTo>
                  <a:pt x="914554" y="1803587"/>
                </a:lnTo>
                <a:lnTo>
                  <a:pt x="895798" y="1803587"/>
                </a:lnTo>
                <a:lnTo>
                  <a:pt x="881306" y="1708628"/>
                </a:lnTo>
                <a:cubicBezTo>
                  <a:pt x="795236" y="1288018"/>
                  <a:pt x="443515" y="964175"/>
                  <a:pt x="9100" y="920058"/>
                </a:cubicBezTo>
                <a:lnTo>
                  <a:pt x="0" y="919599"/>
                </a:lnTo>
                <a:lnTo>
                  <a:pt x="0" y="917396"/>
                </a:lnTo>
                <a:lnTo>
                  <a:pt x="45691" y="915089"/>
                </a:lnTo>
                <a:cubicBezTo>
                  <a:pt x="513522" y="867578"/>
                  <a:pt x="885449" y="495652"/>
                  <a:pt x="932960" y="27820"/>
                </a:cubicBezTo>
                <a:lnTo>
                  <a:pt x="934365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1153054" y="4901407"/>
            <a:ext cx="1614568" cy="1614568"/>
            <a:chOff x="1153054" y="4901407"/>
            <a:chExt cx="1614568" cy="1614568"/>
          </a:xfrm>
        </p:grpSpPr>
        <p:sp>
          <p:nvSpPr>
            <p:cNvPr id="25" name="标题 1"/>
            <p:cNvSpPr txBox="1"/>
            <p:nvPr/>
          </p:nvSpPr>
          <p:spPr>
            <a:xfrm rot="1412398">
              <a:off x="1346980" y="5095333"/>
              <a:ext cx="1226716" cy="1226716"/>
            </a:xfrm>
            <a:prstGeom prst="ellipse">
              <a:avLst/>
            </a:prstGeom>
            <a:solidFill>
              <a:schemeClr val="accent2"/>
            </a:solidFill>
            <a:ln w="1905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 rot="1412398">
              <a:off x="1421105" y="5169458"/>
              <a:ext cx="1078467" cy="1078467"/>
            </a:xfrm>
            <a:prstGeom prst="ellipse">
              <a:avLst/>
            </a:prstGeom>
            <a:noFill/>
            <a:ln w="25400" cap="sq">
              <a:solidFill>
                <a:schemeClr val="tx1">
                  <a:lumMod val="85000"/>
                  <a:lumOff val="15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702597" y="5319135"/>
              <a:ext cx="645022" cy="481758"/>
              <a:chOff x="1702597" y="5319135"/>
              <a:chExt cx="645022" cy="481758"/>
            </a:xfrm>
          </p:grpSpPr>
          <p:sp>
            <p:nvSpPr>
              <p:cNvPr id="28" name="标题 1"/>
              <p:cNvSpPr txBox="1"/>
              <p:nvPr/>
            </p:nvSpPr>
            <p:spPr>
              <a:xfrm rot="1412398">
                <a:off x="1749734" y="5340694"/>
                <a:ext cx="164279" cy="270277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 w="1905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 rot="1412398">
                <a:off x="2136203" y="5509056"/>
                <a:ext cx="164279" cy="270277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 w="1905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  <p:sp>
          <p:nvSpPr>
            <p:cNvPr id="30" name="标题 1"/>
            <p:cNvSpPr txBox="1"/>
            <p:nvPr/>
          </p:nvSpPr>
          <p:spPr>
            <a:xfrm rot="1412398">
              <a:off x="1588345" y="5336698"/>
              <a:ext cx="743985" cy="743985"/>
            </a:xfrm>
            <a:prstGeom prst="arc">
              <a:avLst>
                <a:gd name="adj1" fmla="val 1704372"/>
                <a:gd name="adj2" fmla="val 8892085"/>
              </a:avLst>
            </a:prstGeom>
            <a:noFill/>
            <a:ln w="38100" cap="rnd">
              <a:solidFill>
                <a:schemeClr val="tx1">
                  <a:lumMod val="85000"/>
                  <a:lumOff val="15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1" name="标题 1"/>
          <p:cNvSpPr txBox="1"/>
          <p:nvPr/>
        </p:nvSpPr>
        <p:spPr>
          <a:xfrm rot="1318189" flipH="1">
            <a:off x="647964" y="1751638"/>
            <a:ext cx="2014835" cy="1651190"/>
          </a:xfrm>
          <a:prstGeom prst="arc">
            <a:avLst>
              <a:gd name="adj1" fmla="val 13529071"/>
              <a:gd name="adj2" fmla="val 20186424"/>
            </a:avLst>
          </a:prstGeom>
          <a:noFill/>
          <a:ln w="38100" cap="sq">
            <a:solidFill>
              <a:schemeClr val="tx1">
                <a:lumMod val="85000"/>
                <a:lumOff val="15000"/>
              </a:schemeClr>
            </a:solidFill>
            <a:miter/>
            <a:tailEnd type="triangle" w="lg" len="lg"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10800000">
            <a:off x="7755882" y="1144482"/>
            <a:ext cx="327802" cy="601494"/>
          </a:xfrm>
          <a:custGeom>
            <a:avLst/>
            <a:gdLst>
              <a:gd name="connsiteX0" fmla="*/ 85575 w 470290"/>
              <a:gd name="connsiteY0" fmla="*/ 862949 h 862949"/>
              <a:gd name="connsiteX1" fmla="*/ 103852 w 470290"/>
              <a:gd name="connsiteY1" fmla="*/ 852476 h 862949"/>
              <a:gd name="connsiteX2" fmla="*/ 318243 w 470290"/>
              <a:gd name="connsiteY2" fmla="*/ 558329 h 862949"/>
              <a:gd name="connsiteX3" fmla="*/ 330920 w 470290"/>
              <a:gd name="connsiteY3" fmla="*/ 454350 h 862949"/>
              <a:gd name="connsiteX4" fmla="*/ 318243 w 470290"/>
              <a:gd name="connsiteY4" fmla="*/ 350370 h 862949"/>
              <a:gd name="connsiteX5" fmla="*/ 17534 w 470290"/>
              <a:gd name="connsiteY5" fmla="*/ 6764 h 862949"/>
              <a:gd name="connsiteX6" fmla="*/ 0 w 470290"/>
              <a:gd name="connsiteY6" fmla="*/ 0 h 862949"/>
              <a:gd name="connsiteX7" fmla="*/ 36657 w 470290"/>
              <a:gd name="connsiteY7" fmla="*/ 0 h 862949"/>
              <a:gd name="connsiteX8" fmla="*/ 461480 w 470290"/>
              <a:gd name="connsiteY8" fmla="*/ 346241 h 862949"/>
              <a:gd name="connsiteX9" fmla="*/ 470290 w 470290"/>
              <a:gd name="connsiteY9" fmla="*/ 433633 h 862949"/>
              <a:gd name="connsiteX10" fmla="*/ 461480 w 470290"/>
              <a:gd name="connsiteY10" fmla="*/ 521024 h 862949"/>
              <a:gd name="connsiteX11" fmla="*/ 113417 w 470290"/>
              <a:gd name="connsiteY11" fmla="*/ 860492 h 862949"/>
              <a:gd name="connsiteX12" fmla="*/ 85575 w 470290"/>
              <a:gd name="connsiteY12" fmla="*/ 862949 h 862949"/>
            </a:gdLst>
            <a:ahLst/>
            <a:cxnLst/>
            <a:rect l="l" t="t" r="r" b="b"/>
            <a:pathLst>
              <a:path w="470290" h="862949">
                <a:moveTo>
                  <a:pt x="85575" y="862949"/>
                </a:moveTo>
                <a:lnTo>
                  <a:pt x="103852" y="852476"/>
                </a:lnTo>
                <a:cubicBezTo>
                  <a:pt x="211712" y="778874"/>
                  <a:pt x="289152" y="675883"/>
                  <a:pt x="318243" y="558329"/>
                </a:cubicBezTo>
                <a:lnTo>
                  <a:pt x="330920" y="454350"/>
                </a:lnTo>
                <a:lnTo>
                  <a:pt x="318243" y="350370"/>
                </a:lnTo>
                <a:cubicBezTo>
                  <a:pt x="281879" y="203429"/>
                  <a:pt x="169970" y="79241"/>
                  <a:pt x="17534" y="6764"/>
                </a:cubicBezTo>
                <a:lnTo>
                  <a:pt x="0" y="0"/>
                </a:lnTo>
                <a:lnTo>
                  <a:pt x="36657" y="0"/>
                </a:lnTo>
                <a:cubicBezTo>
                  <a:pt x="246210" y="0"/>
                  <a:pt x="421046" y="148642"/>
                  <a:pt x="461480" y="346241"/>
                </a:cubicBezTo>
                <a:lnTo>
                  <a:pt x="470290" y="433633"/>
                </a:lnTo>
                <a:lnTo>
                  <a:pt x="461480" y="521024"/>
                </a:lnTo>
                <a:cubicBezTo>
                  <a:pt x="426100" y="693924"/>
                  <a:pt x="287819" y="829340"/>
                  <a:pt x="113417" y="860492"/>
                </a:cubicBezTo>
                <a:lnTo>
                  <a:pt x="85575" y="86294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134380" y="1144482"/>
            <a:ext cx="327802" cy="601494"/>
          </a:xfrm>
          <a:custGeom>
            <a:avLst/>
            <a:gdLst>
              <a:gd name="connsiteX0" fmla="*/ 85575 w 470290"/>
              <a:gd name="connsiteY0" fmla="*/ 862949 h 862949"/>
              <a:gd name="connsiteX1" fmla="*/ 103852 w 470290"/>
              <a:gd name="connsiteY1" fmla="*/ 852476 h 862949"/>
              <a:gd name="connsiteX2" fmla="*/ 318243 w 470290"/>
              <a:gd name="connsiteY2" fmla="*/ 558329 h 862949"/>
              <a:gd name="connsiteX3" fmla="*/ 330920 w 470290"/>
              <a:gd name="connsiteY3" fmla="*/ 454350 h 862949"/>
              <a:gd name="connsiteX4" fmla="*/ 318243 w 470290"/>
              <a:gd name="connsiteY4" fmla="*/ 350370 h 862949"/>
              <a:gd name="connsiteX5" fmla="*/ 17534 w 470290"/>
              <a:gd name="connsiteY5" fmla="*/ 6764 h 862949"/>
              <a:gd name="connsiteX6" fmla="*/ 0 w 470290"/>
              <a:gd name="connsiteY6" fmla="*/ 0 h 862949"/>
              <a:gd name="connsiteX7" fmla="*/ 36657 w 470290"/>
              <a:gd name="connsiteY7" fmla="*/ 0 h 862949"/>
              <a:gd name="connsiteX8" fmla="*/ 461480 w 470290"/>
              <a:gd name="connsiteY8" fmla="*/ 346241 h 862949"/>
              <a:gd name="connsiteX9" fmla="*/ 470290 w 470290"/>
              <a:gd name="connsiteY9" fmla="*/ 433633 h 862949"/>
              <a:gd name="connsiteX10" fmla="*/ 461480 w 470290"/>
              <a:gd name="connsiteY10" fmla="*/ 521024 h 862949"/>
              <a:gd name="connsiteX11" fmla="*/ 113417 w 470290"/>
              <a:gd name="connsiteY11" fmla="*/ 860492 h 862949"/>
              <a:gd name="connsiteX12" fmla="*/ 85575 w 470290"/>
              <a:gd name="connsiteY12" fmla="*/ 862949 h 862949"/>
            </a:gdLst>
            <a:ahLst/>
            <a:cxnLst/>
            <a:rect l="l" t="t" r="r" b="b"/>
            <a:pathLst>
              <a:path w="470290" h="862949">
                <a:moveTo>
                  <a:pt x="85575" y="862949"/>
                </a:moveTo>
                <a:lnTo>
                  <a:pt x="103852" y="852476"/>
                </a:lnTo>
                <a:cubicBezTo>
                  <a:pt x="211712" y="778874"/>
                  <a:pt x="289152" y="675883"/>
                  <a:pt x="318243" y="558329"/>
                </a:cubicBezTo>
                <a:lnTo>
                  <a:pt x="330920" y="454350"/>
                </a:lnTo>
                <a:lnTo>
                  <a:pt x="318243" y="350370"/>
                </a:lnTo>
                <a:cubicBezTo>
                  <a:pt x="281879" y="203429"/>
                  <a:pt x="169970" y="79241"/>
                  <a:pt x="17534" y="6764"/>
                </a:cubicBezTo>
                <a:lnTo>
                  <a:pt x="0" y="0"/>
                </a:lnTo>
                <a:lnTo>
                  <a:pt x="36657" y="0"/>
                </a:lnTo>
                <a:cubicBezTo>
                  <a:pt x="246210" y="0"/>
                  <a:pt x="421046" y="148642"/>
                  <a:pt x="461480" y="346241"/>
                </a:cubicBezTo>
                <a:lnTo>
                  <a:pt x="470290" y="433633"/>
                </a:lnTo>
                <a:lnTo>
                  <a:pt x="461480" y="521024"/>
                </a:lnTo>
                <a:cubicBezTo>
                  <a:pt x="426100" y="693924"/>
                  <a:pt x="287819" y="829340"/>
                  <a:pt x="113417" y="860492"/>
                </a:cubicBezTo>
                <a:lnTo>
                  <a:pt x="85575" y="86294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5771480" y="1936140"/>
            <a:ext cx="5243531" cy="7369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项目背景与目标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5771480" y="2567515"/>
            <a:ext cx="5332028" cy="7369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需求分析与创新点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5771481" y="3198890"/>
            <a:ext cx="5191695" cy="7369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系统设计与实现</a:t>
            </a: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5771481" y="3830265"/>
            <a:ext cx="5191695" cy="7369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功能测试与成果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4807508" y="2070991"/>
            <a:ext cx="902412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4887816" y="2699936"/>
            <a:ext cx="902412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4900155" y="3328881"/>
            <a:ext cx="881255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4874354" y="3957826"/>
            <a:ext cx="925492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04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2469058" y="2307993"/>
            <a:ext cx="1415772" cy="2931662"/>
          </a:xfrm>
          <a:prstGeom prst="rect">
            <a:avLst/>
          </a:prstGeom>
          <a:noFill/>
          <a:ln>
            <a:noFill/>
          </a:ln>
        </p:spPr>
        <p:txBody>
          <a:bodyPr vert="eaVert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1C2023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 录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1977118" y="3462275"/>
            <a:ext cx="2399652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5797282" y="4461640"/>
            <a:ext cx="5191695" cy="7369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挑战与未来规划</a:t>
            </a: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>
            <a:off x="4900155" y="4586771"/>
            <a:ext cx="925492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05</a:t>
            </a: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5804065" y="5054917"/>
            <a:ext cx="5191695" cy="7369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团队分工与体会</a:t>
            </a: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>
            <a:off x="4913126" y="5215718"/>
            <a:ext cx="925492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 flipH="1">
            <a:off x="-2754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2757" y="0"/>
            <a:ext cx="12191999" cy="68727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63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66145" y="5266281"/>
            <a:ext cx="5807413" cy="173993"/>
          </a:xfrm>
          <a:prstGeom prst="parallelogram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793521" y="1026285"/>
            <a:ext cx="1286042" cy="216000"/>
          </a:xfrm>
          <a:custGeom>
            <a:avLst/>
            <a:gdLst>
              <a:gd name="connsiteX0" fmla="*/ 108000 w 1286042"/>
              <a:gd name="connsiteY0" fmla="*/ 0 h 216000"/>
              <a:gd name="connsiteX1" fmla="*/ 0 w 1286042"/>
              <a:gd name="connsiteY1" fmla="*/ 0 h 216000"/>
              <a:gd name="connsiteX2" fmla="*/ 108000 w 1286042"/>
              <a:gd name="connsiteY2" fmla="*/ 108000 h 216000"/>
              <a:gd name="connsiteX3" fmla="*/ 0 w 1286042"/>
              <a:gd name="connsiteY3" fmla="*/ 216000 h 216000"/>
              <a:gd name="connsiteX4" fmla="*/ 108000 w 1286042"/>
              <a:gd name="connsiteY4" fmla="*/ 216000 h 216000"/>
              <a:gd name="connsiteX5" fmla="*/ 216000 w 1286042"/>
              <a:gd name="connsiteY5" fmla="*/ 108000 h 216000"/>
              <a:gd name="connsiteX6" fmla="*/ 643021 w 1286042"/>
              <a:gd name="connsiteY6" fmla="*/ 0 h 216000"/>
              <a:gd name="connsiteX7" fmla="*/ 535021 w 1286042"/>
              <a:gd name="connsiteY7" fmla="*/ 0 h 216000"/>
              <a:gd name="connsiteX8" fmla="*/ 643021 w 1286042"/>
              <a:gd name="connsiteY8" fmla="*/ 108000 h 216000"/>
              <a:gd name="connsiteX9" fmla="*/ 535021 w 1286042"/>
              <a:gd name="connsiteY9" fmla="*/ 216000 h 216000"/>
              <a:gd name="connsiteX10" fmla="*/ 643021 w 1286042"/>
              <a:gd name="connsiteY10" fmla="*/ 216000 h 216000"/>
              <a:gd name="connsiteX11" fmla="*/ 751021 w 1286042"/>
              <a:gd name="connsiteY11" fmla="*/ 108000 h 216000"/>
              <a:gd name="connsiteX12" fmla="*/ 1178042 w 1286042"/>
              <a:gd name="connsiteY12" fmla="*/ 0 h 216000"/>
              <a:gd name="connsiteX13" fmla="*/ 1070042 w 1286042"/>
              <a:gd name="connsiteY13" fmla="*/ 0 h 216000"/>
              <a:gd name="connsiteX14" fmla="*/ 1178042 w 1286042"/>
              <a:gd name="connsiteY14" fmla="*/ 108000 h 216000"/>
              <a:gd name="connsiteX15" fmla="*/ 1070042 w 1286042"/>
              <a:gd name="connsiteY15" fmla="*/ 216000 h 216000"/>
              <a:gd name="connsiteX16" fmla="*/ 1178042 w 1286042"/>
              <a:gd name="connsiteY16" fmla="*/ 216000 h 216000"/>
              <a:gd name="connsiteX17" fmla="*/ 1286042 w 1286042"/>
              <a:gd name="connsiteY17" fmla="*/ 108000 h 216000"/>
            </a:gdLst>
            <a:ahLst/>
            <a:cxnLst/>
            <a:rect l="l" t="t" r="r" b="b"/>
            <a:pathLst>
              <a:path w="1286042" h="216000">
                <a:moveTo>
                  <a:pt x="108000" y="0"/>
                </a:moveTo>
                <a:lnTo>
                  <a:pt x="0" y="0"/>
                </a:lnTo>
                <a:lnTo>
                  <a:pt x="108000" y="108000"/>
                </a:lnTo>
                <a:lnTo>
                  <a:pt x="0" y="216000"/>
                </a:lnTo>
                <a:lnTo>
                  <a:pt x="108000" y="216000"/>
                </a:lnTo>
                <a:lnTo>
                  <a:pt x="216000" y="108000"/>
                </a:lnTo>
                <a:close/>
                <a:moveTo>
                  <a:pt x="643021" y="0"/>
                </a:moveTo>
                <a:lnTo>
                  <a:pt x="535021" y="0"/>
                </a:lnTo>
                <a:lnTo>
                  <a:pt x="643021" y="108000"/>
                </a:lnTo>
                <a:lnTo>
                  <a:pt x="535021" y="216000"/>
                </a:lnTo>
                <a:lnTo>
                  <a:pt x="643021" y="216000"/>
                </a:lnTo>
                <a:lnTo>
                  <a:pt x="751021" y="108000"/>
                </a:lnTo>
                <a:close/>
                <a:moveTo>
                  <a:pt x="1178042" y="0"/>
                </a:moveTo>
                <a:lnTo>
                  <a:pt x="1070042" y="0"/>
                </a:lnTo>
                <a:lnTo>
                  <a:pt x="1178042" y="108000"/>
                </a:lnTo>
                <a:lnTo>
                  <a:pt x="1070042" y="216000"/>
                </a:lnTo>
                <a:lnTo>
                  <a:pt x="1178042" y="216000"/>
                </a:lnTo>
                <a:lnTo>
                  <a:pt x="1286042" y="10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-2756" y="5993790"/>
            <a:ext cx="12191999" cy="515352"/>
          </a:xfrm>
          <a:custGeom>
            <a:avLst/>
            <a:gdLst>
              <a:gd name="connsiteX0" fmla="*/ 7684073 w 12191999"/>
              <a:gd name="connsiteY0" fmla="*/ 515352 h 515352"/>
              <a:gd name="connsiteX1" fmla="*/ 9423419 w 12191999"/>
              <a:gd name="connsiteY1" fmla="*/ 515352 h 515352"/>
              <a:gd name="connsiteX2" fmla="*/ 9423419 w 12191999"/>
              <a:gd name="connsiteY2" fmla="*/ 513870 h 515352"/>
              <a:gd name="connsiteX3" fmla="*/ 9641520 w 12191999"/>
              <a:gd name="connsiteY3" fmla="*/ 47441 h 515352"/>
              <a:gd name="connsiteX4" fmla="*/ 12191999 w 12191999"/>
              <a:gd name="connsiteY4" fmla="*/ 47441 h 515352"/>
              <a:gd name="connsiteX5" fmla="*/ 12191999 w 12191999"/>
              <a:gd name="connsiteY5" fmla="*/ 1722 h 515352"/>
              <a:gd name="connsiteX6" fmla="*/ 9617168 w 12191999"/>
              <a:gd name="connsiteY6" fmla="*/ 1722 h 515352"/>
              <a:gd name="connsiteX7" fmla="*/ 9617168 w 12191999"/>
              <a:gd name="connsiteY7" fmla="*/ 3788 h 515352"/>
              <a:gd name="connsiteX8" fmla="*/ 9612486 w 12191999"/>
              <a:gd name="connsiteY8" fmla="*/ 1598 h 515352"/>
              <a:gd name="connsiteX9" fmla="*/ 9393634 w 12191999"/>
              <a:gd name="connsiteY9" fmla="*/ 469633 h 515352"/>
              <a:gd name="connsiteX10" fmla="*/ 7714700 w 12191999"/>
              <a:gd name="connsiteY10" fmla="*/ 469633 h 515352"/>
              <a:gd name="connsiteX11" fmla="*/ 7495848 w 12191999"/>
              <a:gd name="connsiteY11" fmla="*/ 1598 h 515352"/>
              <a:gd name="connsiteX12" fmla="*/ 7494393 w 12191999"/>
              <a:gd name="connsiteY12" fmla="*/ 2279 h 515352"/>
              <a:gd name="connsiteX13" fmla="*/ 7494393 w 12191999"/>
              <a:gd name="connsiteY13" fmla="*/ 0 h 515352"/>
              <a:gd name="connsiteX14" fmla="*/ 0 w 12191999"/>
              <a:gd name="connsiteY14" fmla="*/ 0 h 515352"/>
              <a:gd name="connsiteX15" fmla="*/ 0 w 12191999"/>
              <a:gd name="connsiteY15" fmla="*/ 45719 h 515352"/>
              <a:gd name="connsiteX16" fmla="*/ 7466008 w 12191999"/>
              <a:gd name="connsiteY16" fmla="*/ 45719 h 515352"/>
              <a:gd name="connsiteX17" fmla="*/ 7684073 w 12191999"/>
              <a:gd name="connsiteY17" fmla="*/ 512070 h 515352"/>
            </a:gdLst>
            <a:ahLst/>
            <a:cxnLst/>
            <a:rect l="l" t="t" r="r" b="b"/>
            <a:pathLst>
              <a:path w="12191999" h="515352">
                <a:moveTo>
                  <a:pt x="7684073" y="515352"/>
                </a:move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8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8"/>
                </a:lnTo>
                <a:lnTo>
                  <a:pt x="7494393" y="2279"/>
                </a:lnTo>
                <a:lnTo>
                  <a:pt x="7494393" y="0"/>
                </a:ln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7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-920292" y="855793"/>
            <a:ext cx="7847990" cy="602104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2912275" y="400581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835327" y="6148395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74307" y="1932494"/>
            <a:ext cx="2421404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524954" y="14514"/>
            <a:ext cx="1363671" cy="30513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-2756" y="405661"/>
            <a:ext cx="12191999" cy="515352"/>
          </a:xfrm>
          <a:custGeom>
            <a:avLst/>
            <a:gdLst>
              <a:gd name="connsiteX0" fmla="*/ 7494393 w 12191999"/>
              <a:gd name="connsiteY0" fmla="*/ 0 h 515352"/>
              <a:gd name="connsiteX1" fmla="*/ 0 w 12191999"/>
              <a:gd name="connsiteY1" fmla="*/ 0 h 515352"/>
              <a:gd name="connsiteX2" fmla="*/ 0 w 12191999"/>
              <a:gd name="connsiteY2" fmla="*/ 45719 h 515352"/>
              <a:gd name="connsiteX3" fmla="*/ 7466008 w 12191999"/>
              <a:gd name="connsiteY3" fmla="*/ 45719 h 515352"/>
              <a:gd name="connsiteX4" fmla="*/ 7684073 w 12191999"/>
              <a:gd name="connsiteY4" fmla="*/ 512069 h 515352"/>
              <a:gd name="connsiteX5" fmla="*/ 7684073 w 12191999"/>
              <a:gd name="connsiteY5" fmla="*/ 515352 h 515352"/>
              <a:gd name="connsiteX6" fmla="*/ 9423419 w 12191999"/>
              <a:gd name="connsiteY6" fmla="*/ 515352 h 515352"/>
              <a:gd name="connsiteX7" fmla="*/ 9423419 w 12191999"/>
              <a:gd name="connsiteY7" fmla="*/ 513870 h 515352"/>
              <a:gd name="connsiteX8" fmla="*/ 9641520 w 12191999"/>
              <a:gd name="connsiteY8" fmla="*/ 47441 h 515352"/>
              <a:gd name="connsiteX9" fmla="*/ 12191999 w 12191999"/>
              <a:gd name="connsiteY9" fmla="*/ 47441 h 515352"/>
              <a:gd name="connsiteX10" fmla="*/ 12191999 w 12191999"/>
              <a:gd name="connsiteY10" fmla="*/ 1722 h 515352"/>
              <a:gd name="connsiteX11" fmla="*/ 9617168 w 12191999"/>
              <a:gd name="connsiteY11" fmla="*/ 1722 h 515352"/>
              <a:gd name="connsiteX12" fmla="*/ 9617168 w 12191999"/>
              <a:gd name="connsiteY12" fmla="*/ 3788 h 515352"/>
              <a:gd name="connsiteX13" fmla="*/ 9612486 w 12191999"/>
              <a:gd name="connsiteY13" fmla="*/ 1599 h 515352"/>
              <a:gd name="connsiteX14" fmla="*/ 9393634 w 12191999"/>
              <a:gd name="connsiteY14" fmla="*/ 469633 h 515352"/>
              <a:gd name="connsiteX15" fmla="*/ 7714700 w 12191999"/>
              <a:gd name="connsiteY15" fmla="*/ 469633 h 515352"/>
              <a:gd name="connsiteX16" fmla="*/ 7495848 w 12191999"/>
              <a:gd name="connsiteY16" fmla="*/ 1599 h 515352"/>
              <a:gd name="connsiteX17" fmla="*/ 7494393 w 12191999"/>
              <a:gd name="connsiteY17" fmla="*/ 2279 h 515352"/>
            </a:gdLst>
            <a:ahLst/>
            <a:cxnLst/>
            <a:rect l="l" t="t" r="r" b="b"/>
            <a:pathLst>
              <a:path w="12191999" h="515352">
                <a:moveTo>
                  <a:pt x="7494393" y="0"/>
                </a:move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69"/>
                </a:lnTo>
                <a:lnTo>
                  <a:pt x="7684073" y="515352"/>
                </a:ln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9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9"/>
                </a:lnTo>
                <a:lnTo>
                  <a:pt x="7494393" y="2279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292516" y="3192304"/>
            <a:ext cx="5598866" cy="18960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项目背景与目标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1"/>
            <a:ext cx="12191999" cy="68579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63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7802" y="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-304710" y="2626469"/>
            <a:ext cx="2743199" cy="5525312"/>
          </a:xfrm>
          <a:prstGeom prst="parallelogram">
            <a:avLst>
              <a:gd name="adj" fmla="val 57300"/>
            </a:avLst>
          </a:prstGeom>
          <a:gradFill>
            <a:gsLst>
              <a:gs pos="0">
                <a:srgbClr val="FFFFFF">
                  <a:alpha val="4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761" y="215315"/>
            <a:ext cx="11810478" cy="6427370"/>
          </a:xfrm>
          <a:prstGeom prst="roundRect">
            <a:avLst>
              <a:gd name="adj" fmla="val 6018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610610" y="1861458"/>
            <a:ext cx="7879714" cy="7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216000" tIns="45720" rIns="216000" bIns="45720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8975" y="1465457"/>
            <a:ext cx="2921635" cy="1152000"/>
          </a:xfrm>
          <a:prstGeom prst="round1Rect">
            <a:avLst>
              <a:gd name="adj" fmla="val 40491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246045" y="1446408"/>
            <a:ext cx="383615" cy="383615"/>
          </a:xfrm>
          <a:custGeom>
            <a:avLst/>
            <a:gdLst>
              <a:gd name="connsiteX0" fmla="*/ 0 w 510591"/>
              <a:gd name="connsiteY0" fmla="*/ 0 h 510591"/>
              <a:gd name="connsiteX1" fmla="*/ 187095 w 510591"/>
              <a:gd name="connsiteY1" fmla="*/ 0 h 510591"/>
              <a:gd name="connsiteX2" fmla="*/ 510591 w 510591"/>
              <a:gd name="connsiteY2" fmla="*/ 323496 h 510591"/>
              <a:gd name="connsiteX3" fmla="*/ 510591 w 510591"/>
              <a:gd name="connsiteY3" fmla="*/ 510591 h 510591"/>
              <a:gd name="connsiteX4" fmla="*/ 0 w 510591"/>
              <a:gd name="connsiteY4" fmla="*/ 0 h 510591"/>
            </a:gdLst>
            <a:ahLst/>
            <a:cxnLst/>
            <a:rect l="l" t="t" r="r" b="b"/>
            <a:pathLst>
              <a:path w="510591" h="510591">
                <a:moveTo>
                  <a:pt x="0" y="0"/>
                </a:moveTo>
                <a:lnTo>
                  <a:pt x="187095" y="0"/>
                </a:lnTo>
                <a:cubicBezTo>
                  <a:pt x="365757" y="0"/>
                  <a:pt x="510591" y="144834"/>
                  <a:pt x="510591" y="323496"/>
                </a:cubicBezTo>
                <a:lnTo>
                  <a:pt x="510591" y="510591"/>
                </a:lnTo>
                <a:cubicBezTo>
                  <a:pt x="510591" y="228599"/>
                  <a:pt x="281992" y="0"/>
                  <a:pt x="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2295" y="1677796"/>
            <a:ext cx="267404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资源匮乏与城乡差距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858330" y="1900276"/>
            <a:ext cx="7384274" cy="6631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农村学校实验器材、地理模型等教学资源严重不足，与城市学校差距明显，影响教学质量。
《中国教育蓝皮书》显示，农村学校实验设备配备率仅30%，远低于城市学校80%的配备率。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610610" y="3461724"/>
            <a:ext cx="7879714" cy="7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216000" tIns="45720" rIns="216000" bIns="45720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88975" y="3065724"/>
            <a:ext cx="2921635" cy="1152000"/>
          </a:xfrm>
          <a:prstGeom prst="round1Rect">
            <a:avLst>
              <a:gd name="adj" fmla="val 40491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246045" y="3046675"/>
            <a:ext cx="383615" cy="383615"/>
          </a:xfrm>
          <a:custGeom>
            <a:avLst/>
            <a:gdLst>
              <a:gd name="connsiteX0" fmla="*/ 0 w 510591"/>
              <a:gd name="connsiteY0" fmla="*/ 0 h 510591"/>
              <a:gd name="connsiteX1" fmla="*/ 187095 w 510591"/>
              <a:gd name="connsiteY1" fmla="*/ 0 h 510591"/>
              <a:gd name="connsiteX2" fmla="*/ 510591 w 510591"/>
              <a:gd name="connsiteY2" fmla="*/ 323496 h 510591"/>
              <a:gd name="connsiteX3" fmla="*/ 510591 w 510591"/>
              <a:gd name="connsiteY3" fmla="*/ 510591 h 510591"/>
              <a:gd name="connsiteX4" fmla="*/ 0 w 510591"/>
              <a:gd name="connsiteY4" fmla="*/ 0 h 510591"/>
            </a:gdLst>
            <a:ahLst/>
            <a:cxnLst/>
            <a:rect l="l" t="t" r="r" b="b"/>
            <a:pathLst>
              <a:path w="510591" h="510591">
                <a:moveTo>
                  <a:pt x="0" y="0"/>
                </a:moveTo>
                <a:lnTo>
                  <a:pt x="187095" y="0"/>
                </a:lnTo>
                <a:cubicBezTo>
                  <a:pt x="365757" y="0"/>
                  <a:pt x="510591" y="144834"/>
                  <a:pt x="510591" y="323496"/>
                </a:cubicBezTo>
                <a:lnTo>
                  <a:pt x="510591" y="510591"/>
                </a:lnTo>
                <a:cubicBezTo>
                  <a:pt x="510591" y="228599"/>
                  <a:pt x="281992" y="0"/>
                  <a:pt x="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22295" y="3278063"/>
            <a:ext cx="267404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教学方式与知识理解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858330" y="3511146"/>
            <a:ext cx="7384274" cy="6544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农村教学方式单一，抽象知识讲解困难，学生理解难度大，学习兴趣低。
调研发现，85%的农村学生表示物理、化学等抽象知识难以理解，影响学习积极性。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610610" y="5061991"/>
            <a:ext cx="7879714" cy="7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216000" tIns="45720" rIns="216000" bIns="45720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88975" y="4665991"/>
            <a:ext cx="2921635" cy="1152000"/>
          </a:xfrm>
          <a:prstGeom prst="round1Rect">
            <a:avLst>
              <a:gd name="adj" fmla="val 40491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246045" y="4646942"/>
            <a:ext cx="383615" cy="383615"/>
          </a:xfrm>
          <a:custGeom>
            <a:avLst/>
            <a:gdLst>
              <a:gd name="connsiteX0" fmla="*/ 0 w 510591"/>
              <a:gd name="connsiteY0" fmla="*/ 0 h 510591"/>
              <a:gd name="connsiteX1" fmla="*/ 187095 w 510591"/>
              <a:gd name="connsiteY1" fmla="*/ 0 h 510591"/>
              <a:gd name="connsiteX2" fmla="*/ 510591 w 510591"/>
              <a:gd name="connsiteY2" fmla="*/ 323496 h 510591"/>
              <a:gd name="connsiteX3" fmla="*/ 510591 w 510591"/>
              <a:gd name="connsiteY3" fmla="*/ 510591 h 510591"/>
              <a:gd name="connsiteX4" fmla="*/ 0 w 510591"/>
              <a:gd name="connsiteY4" fmla="*/ 0 h 510591"/>
            </a:gdLst>
            <a:ahLst/>
            <a:cxnLst/>
            <a:rect l="l" t="t" r="r" b="b"/>
            <a:pathLst>
              <a:path w="510591" h="510591">
                <a:moveTo>
                  <a:pt x="0" y="0"/>
                </a:moveTo>
                <a:lnTo>
                  <a:pt x="187095" y="0"/>
                </a:lnTo>
                <a:cubicBezTo>
                  <a:pt x="365757" y="0"/>
                  <a:pt x="510591" y="144834"/>
                  <a:pt x="510591" y="323496"/>
                </a:cubicBezTo>
                <a:lnTo>
                  <a:pt x="510591" y="510591"/>
                </a:lnTo>
                <a:cubicBezTo>
                  <a:pt x="510591" y="228599"/>
                  <a:pt x="281992" y="0"/>
                  <a:pt x="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22295" y="4878330"/>
            <a:ext cx="267404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政策支持与技术趋势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858330" y="5111413"/>
            <a:ext cx="7384274" cy="6544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15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国家乡村振兴战略明确鼓励“互联网+教育”创新，为农村教育发展提供政策支持。
AR/VR技术成本下降，适配农村现有设备（手机/平板+简易VR眼镜），为项目实施提供技术基础。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4487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农村教育现状与痛点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4893" y="236465"/>
            <a:ext cx="395839" cy="434877"/>
          </a:xfrm>
          <a:prstGeom prst="parallelogram">
            <a:avLst>
              <a:gd name="adj" fmla="val 8312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67431" y="-114299"/>
            <a:ext cx="325355" cy="785642"/>
          </a:xfrm>
          <a:prstGeom prst="parallelogram">
            <a:avLst>
              <a:gd name="adj" fmla="val 8312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 flipH="1">
            <a:off x="-2754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2757" y="0"/>
            <a:ext cx="12191999" cy="68727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63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66145" y="5266281"/>
            <a:ext cx="5807413" cy="173993"/>
          </a:xfrm>
          <a:prstGeom prst="parallelogram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793521" y="1026285"/>
            <a:ext cx="1286042" cy="216000"/>
          </a:xfrm>
          <a:custGeom>
            <a:avLst/>
            <a:gdLst>
              <a:gd name="connsiteX0" fmla="*/ 108000 w 1286042"/>
              <a:gd name="connsiteY0" fmla="*/ 0 h 216000"/>
              <a:gd name="connsiteX1" fmla="*/ 0 w 1286042"/>
              <a:gd name="connsiteY1" fmla="*/ 0 h 216000"/>
              <a:gd name="connsiteX2" fmla="*/ 108000 w 1286042"/>
              <a:gd name="connsiteY2" fmla="*/ 108000 h 216000"/>
              <a:gd name="connsiteX3" fmla="*/ 0 w 1286042"/>
              <a:gd name="connsiteY3" fmla="*/ 216000 h 216000"/>
              <a:gd name="connsiteX4" fmla="*/ 108000 w 1286042"/>
              <a:gd name="connsiteY4" fmla="*/ 216000 h 216000"/>
              <a:gd name="connsiteX5" fmla="*/ 216000 w 1286042"/>
              <a:gd name="connsiteY5" fmla="*/ 108000 h 216000"/>
              <a:gd name="connsiteX6" fmla="*/ 643021 w 1286042"/>
              <a:gd name="connsiteY6" fmla="*/ 0 h 216000"/>
              <a:gd name="connsiteX7" fmla="*/ 535021 w 1286042"/>
              <a:gd name="connsiteY7" fmla="*/ 0 h 216000"/>
              <a:gd name="connsiteX8" fmla="*/ 643021 w 1286042"/>
              <a:gd name="connsiteY8" fmla="*/ 108000 h 216000"/>
              <a:gd name="connsiteX9" fmla="*/ 535021 w 1286042"/>
              <a:gd name="connsiteY9" fmla="*/ 216000 h 216000"/>
              <a:gd name="connsiteX10" fmla="*/ 643021 w 1286042"/>
              <a:gd name="connsiteY10" fmla="*/ 216000 h 216000"/>
              <a:gd name="connsiteX11" fmla="*/ 751021 w 1286042"/>
              <a:gd name="connsiteY11" fmla="*/ 108000 h 216000"/>
              <a:gd name="connsiteX12" fmla="*/ 1178042 w 1286042"/>
              <a:gd name="connsiteY12" fmla="*/ 0 h 216000"/>
              <a:gd name="connsiteX13" fmla="*/ 1070042 w 1286042"/>
              <a:gd name="connsiteY13" fmla="*/ 0 h 216000"/>
              <a:gd name="connsiteX14" fmla="*/ 1178042 w 1286042"/>
              <a:gd name="connsiteY14" fmla="*/ 108000 h 216000"/>
              <a:gd name="connsiteX15" fmla="*/ 1070042 w 1286042"/>
              <a:gd name="connsiteY15" fmla="*/ 216000 h 216000"/>
              <a:gd name="connsiteX16" fmla="*/ 1178042 w 1286042"/>
              <a:gd name="connsiteY16" fmla="*/ 216000 h 216000"/>
              <a:gd name="connsiteX17" fmla="*/ 1286042 w 1286042"/>
              <a:gd name="connsiteY17" fmla="*/ 108000 h 216000"/>
            </a:gdLst>
            <a:ahLst/>
            <a:cxnLst/>
            <a:rect l="l" t="t" r="r" b="b"/>
            <a:pathLst>
              <a:path w="1286042" h="216000">
                <a:moveTo>
                  <a:pt x="108000" y="0"/>
                </a:moveTo>
                <a:lnTo>
                  <a:pt x="0" y="0"/>
                </a:lnTo>
                <a:lnTo>
                  <a:pt x="108000" y="108000"/>
                </a:lnTo>
                <a:lnTo>
                  <a:pt x="0" y="216000"/>
                </a:lnTo>
                <a:lnTo>
                  <a:pt x="108000" y="216000"/>
                </a:lnTo>
                <a:lnTo>
                  <a:pt x="216000" y="108000"/>
                </a:lnTo>
                <a:close/>
                <a:moveTo>
                  <a:pt x="643021" y="0"/>
                </a:moveTo>
                <a:lnTo>
                  <a:pt x="535021" y="0"/>
                </a:lnTo>
                <a:lnTo>
                  <a:pt x="643021" y="108000"/>
                </a:lnTo>
                <a:lnTo>
                  <a:pt x="535021" y="216000"/>
                </a:lnTo>
                <a:lnTo>
                  <a:pt x="643021" y="216000"/>
                </a:lnTo>
                <a:lnTo>
                  <a:pt x="751021" y="108000"/>
                </a:lnTo>
                <a:close/>
                <a:moveTo>
                  <a:pt x="1178042" y="0"/>
                </a:moveTo>
                <a:lnTo>
                  <a:pt x="1070042" y="0"/>
                </a:lnTo>
                <a:lnTo>
                  <a:pt x="1178042" y="108000"/>
                </a:lnTo>
                <a:lnTo>
                  <a:pt x="1070042" y="216000"/>
                </a:lnTo>
                <a:lnTo>
                  <a:pt x="1178042" y="216000"/>
                </a:lnTo>
                <a:lnTo>
                  <a:pt x="1286042" y="10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-2756" y="5993790"/>
            <a:ext cx="12191999" cy="515352"/>
          </a:xfrm>
          <a:custGeom>
            <a:avLst/>
            <a:gdLst>
              <a:gd name="connsiteX0" fmla="*/ 7684073 w 12191999"/>
              <a:gd name="connsiteY0" fmla="*/ 515352 h 515352"/>
              <a:gd name="connsiteX1" fmla="*/ 9423419 w 12191999"/>
              <a:gd name="connsiteY1" fmla="*/ 515352 h 515352"/>
              <a:gd name="connsiteX2" fmla="*/ 9423419 w 12191999"/>
              <a:gd name="connsiteY2" fmla="*/ 513870 h 515352"/>
              <a:gd name="connsiteX3" fmla="*/ 9641520 w 12191999"/>
              <a:gd name="connsiteY3" fmla="*/ 47441 h 515352"/>
              <a:gd name="connsiteX4" fmla="*/ 12191999 w 12191999"/>
              <a:gd name="connsiteY4" fmla="*/ 47441 h 515352"/>
              <a:gd name="connsiteX5" fmla="*/ 12191999 w 12191999"/>
              <a:gd name="connsiteY5" fmla="*/ 1722 h 515352"/>
              <a:gd name="connsiteX6" fmla="*/ 9617168 w 12191999"/>
              <a:gd name="connsiteY6" fmla="*/ 1722 h 515352"/>
              <a:gd name="connsiteX7" fmla="*/ 9617168 w 12191999"/>
              <a:gd name="connsiteY7" fmla="*/ 3788 h 515352"/>
              <a:gd name="connsiteX8" fmla="*/ 9612486 w 12191999"/>
              <a:gd name="connsiteY8" fmla="*/ 1598 h 515352"/>
              <a:gd name="connsiteX9" fmla="*/ 9393634 w 12191999"/>
              <a:gd name="connsiteY9" fmla="*/ 469633 h 515352"/>
              <a:gd name="connsiteX10" fmla="*/ 7714700 w 12191999"/>
              <a:gd name="connsiteY10" fmla="*/ 469633 h 515352"/>
              <a:gd name="connsiteX11" fmla="*/ 7495848 w 12191999"/>
              <a:gd name="connsiteY11" fmla="*/ 1598 h 515352"/>
              <a:gd name="connsiteX12" fmla="*/ 7494393 w 12191999"/>
              <a:gd name="connsiteY12" fmla="*/ 2279 h 515352"/>
              <a:gd name="connsiteX13" fmla="*/ 7494393 w 12191999"/>
              <a:gd name="connsiteY13" fmla="*/ 0 h 515352"/>
              <a:gd name="connsiteX14" fmla="*/ 0 w 12191999"/>
              <a:gd name="connsiteY14" fmla="*/ 0 h 515352"/>
              <a:gd name="connsiteX15" fmla="*/ 0 w 12191999"/>
              <a:gd name="connsiteY15" fmla="*/ 45719 h 515352"/>
              <a:gd name="connsiteX16" fmla="*/ 7466008 w 12191999"/>
              <a:gd name="connsiteY16" fmla="*/ 45719 h 515352"/>
              <a:gd name="connsiteX17" fmla="*/ 7684073 w 12191999"/>
              <a:gd name="connsiteY17" fmla="*/ 512070 h 515352"/>
            </a:gdLst>
            <a:ahLst/>
            <a:cxnLst/>
            <a:rect l="l" t="t" r="r" b="b"/>
            <a:pathLst>
              <a:path w="12191999" h="515352">
                <a:moveTo>
                  <a:pt x="7684073" y="515352"/>
                </a:move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8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8"/>
                </a:lnTo>
                <a:lnTo>
                  <a:pt x="7494393" y="2279"/>
                </a:lnTo>
                <a:lnTo>
                  <a:pt x="7494393" y="0"/>
                </a:ln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7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-920292" y="855793"/>
            <a:ext cx="7847990" cy="602104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2912275" y="400581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835327" y="6148395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74307" y="1932494"/>
            <a:ext cx="2421404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524954" y="14514"/>
            <a:ext cx="1363671" cy="30513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-2756" y="405661"/>
            <a:ext cx="12191999" cy="515352"/>
          </a:xfrm>
          <a:custGeom>
            <a:avLst/>
            <a:gdLst>
              <a:gd name="connsiteX0" fmla="*/ 7494393 w 12191999"/>
              <a:gd name="connsiteY0" fmla="*/ 0 h 515352"/>
              <a:gd name="connsiteX1" fmla="*/ 0 w 12191999"/>
              <a:gd name="connsiteY1" fmla="*/ 0 h 515352"/>
              <a:gd name="connsiteX2" fmla="*/ 0 w 12191999"/>
              <a:gd name="connsiteY2" fmla="*/ 45719 h 515352"/>
              <a:gd name="connsiteX3" fmla="*/ 7466008 w 12191999"/>
              <a:gd name="connsiteY3" fmla="*/ 45719 h 515352"/>
              <a:gd name="connsiteX4" fmla="*/ 7684073 w 12191999"/>
              <a:gd name="connsiteY4" fmla="*/ 512069 h 515352"/>
              <a:gd name="connsiteX5" fmla="*/ 7684073 w 12191999"/>
              <a:gd name="connsiteY5" fmla="*/ 515352 h 515352"/>
              <a:gd name="connsiteX6" fmla="*/ 9423419 w 12191999"/>
              <a:gd name="connsiteY6" fmla="*/ 515352 h 515352"/>
              <a:gd name="connsiteX7" fmla="*/ 9423419 w 12191999"/>
              <a:gd name="connsiteY7" fmla="*/ 513870 h 515352"/>
              <a:gd name="connsiteX8" fmla="*/ 9641520 w 12191999"/>
              <a:gd name="connsiteY8" fmla="*/ 47441 h 515352"/>
              <a:gd name="connsiteX9" fmla="*/ 12191999 w 12191999"/>
              <a:gd name="connsiteY9" fmla="*/ 47441 h 515352"/>
              <a:gd name="connsiteX10" fmla="*/ 12191999 w 12191999"/>
              <a:gd name="connsiteY10" fmla="*/ 1722 h 515352"/>
              <a:gd name="connsiteX11" fmla="*/ 9617168 w 12191999"/>
              <a:gd name="connsiteY11" fmla="*/ 1722 h 515352"/>
              <a:gd name="connsiteX12" fmla="*/ 9617168 w 12191999"/>
              <a:gd name="connsiteY12" fmla="*/ 3788 h 515352"/>
              <a:gd name="connsiteX13" fmla="*/ 9612486 w 12191999"/>
              <a:gd name="connsiteY13" fmla="*/ 1599 h 515352"/>
              <a:gd name="connsiteX14" fmla="*/ 9393634 w 12191999"/>
              <a:gd name="connsiteY14" fmla="*/ 469633 h 515352"/>
              <a:gd name="connsiteX15" fmla="*/ 7714700 w 12191999"/>
              <a:gd name="connsiteY15" fmla="*/ 469633 h 515352"/>
              <a:gd name="connsiteX16" fmla="*/ 7495848 w 12191999"/>
              <a:gd name="connsiteY16" fmla="*/ 1599 h 515352"/>
              <a:gd name="connsiteX17" fmla="*/ 7494393 w 12191999"/>
              <a:gd name="connsiteY17" fmla="*/ 2279 h 515352"/>
            </a:gdLst>
            <a:ahLst/>
            <a:cxnLst/>
            <a:rect l="l" t="t" r="r" b="b"/>
            <a:pathLst>
              <a:path w="12191999" h="515352">
                <a:moveTo>
                  <a:pt x="7494393" y="0"/>
                </a:move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69"/>
                </a:lnTo>
                <a:lnTo>
                  <a:pt x="7684073" y="515352"/>
                </a:ln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9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9"/>
                </a:lnTo>
                <a:lnTo>
                  <a:pt x="7494393" y="2279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292516" y="3192304"/>
            <a:ext cx="5598866" cy="18960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需求分析与创新点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1"/>
            <a:ext cx="12191999" cy="68579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63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7802" y="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-304710" y="2626469"/>
            <a:ext cx="2743199" cy="5525312"/>
          </a:xfrm>
          <a:prstGeom prst="parallelogram">
            <a:avLst>
              <a:gd name="adj" fmla="val 57300"/>
            </a:avLst>
          </a:prstGeom>
          <a:gradFill>
            <a:gsLst>
              <a:gs pos="0">
                <a:srgbClr val="FFFFFF">
                  <a:alpha val="4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761" y="215315"/>
            <a:ext cx="11810478" cy="6427370"/>
          </a:xfrm>
          <a:prstGeom prst="roundRect">
            <a:avLst>
              <a:gd name="adj" fmla="val 6018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700216" y="2056477"/>
            <a:ext cx="1962772" cy="1962770"/>
          </a:xfrm>
          <a:prstGeom prst="ellipse">
            <a:avLst/>
          </a:prstGeom>
          <a:solidFill>
            <a:schemeClr val="accent1">
              <a:alpha val="1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806390" y="2162650"/>
            <a:ext cx="1750423" cy="175042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70076" y="2580068"/>
            <a:ext cx="3289299" cy="11629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327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核心需求聚焦于虚拟实验和3D演示，确保技术落地的实用性和针对性。
项目目标明确为开发低成本、高适配的AR/VR教育工具，提升农村教育公平与学习体验。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70078" y="2117369"/>
            <a:ext cx="3289299" cy="40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核心需求与目标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70076" y="1709211"/>
            <a:ext cx="3289299" cy="5184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44546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4200" y="2976595"/>
            <a:ext cx="2975790" cy="11629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40000"/>
              </a:lnSpc>
            </a:pPr>
            <a:r>
              <a:rPr kumimoji="1" lang="en-US" altLang="zh-CN" sz="1159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采用问卷星调研农村中小学师生，共收集24份有效样本，覆盖不同年级和学科。
调研结果显示，91.67%的师生希望增加虚拟实验操作功能，83.33%需要3D动态演示辅助教学。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4202" y="2513896"/>
            <a:ext cx="2975790" cy="40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调研方法与样本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84200" y="2105738"/>
            <a:ext cx="2975790" cy="5184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A2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96004" y="2778935"/>
            <a:ext cx="571194" cy="51785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5727489" y="1854901"/>
            <a:ext cx="2133581" cy="2133578"/>
            <a:chOff x="5727489" y="1854901"/>
            <a:chExt cx="2133581" cy="2133578"/>
          </a:xfrm>
        </p:grpSpPr>
        <p:sp>
          <p:nvSpPr>
            <p:cNvPr id="18" name="标题 1"/>
            <p:cNvSpPr txBox="1"/>
            <p:nvPr/>
          </p:nvSpPr>
          <p:spPr>
            <a:xfrm>
              <a:off x="5727489" y="1854901"/>
              <a:ext cx="2133581" cy="2133578"/>
            </a:xfrm>
            <a:prstGeom prst="ellipse">
              <a:avLst/>
            </a:prstGeom>
            <a:solidFill>
              <a:schemeClr val="accent2">
                <a:alpha val="18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5842903" y="1970313"/>
              <a:ext cx="1902753" cy="1902752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6420352" y="2559826"/>
              <a:ext cx="747855" cy="723727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>
            <a:off x="4532628" y="3965494"/>
            <a:ext cx="1552746" cy="1552744"/>
          </a:xfrm>
          <a:prstGeom prst="ellipse">
            <a:avLst/>
          </a:prstGeom>
          <a:solidFill>
            <a:schemeClr val="bg1">
              <a:lumMod val="75000"/>
              <a:alpha val="1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616623" y="4049487"/>
            <a:ext cx="1384757" cy="1384757"/>
          </a:xfrm>
          <a:prstGeom prst="ellipse">
            <a:avLst/>
          </a:pr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083065" y="4537029"/>
            <a:ext cx="451871" cy="40967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314694" y="5072798"/>
            <a:ext cx="4518603" cy="11629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弥补农村教育资源缺口，缩小城乡教育差距，响应国家乡村振兴战略。
通过沉浸式教学解决抽象知识理解难题，支持低成本设备，降低学校投入。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314696" y="4610099"/>
            <a:ext cx="4518603" cy="40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创新点概述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314694" y="4201941"/>
            <a:ext cx="4518603" cy="5184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BFBFB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4487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需求调研与分析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24893" y="236465"/>
            <a:ext cx="395839" cy="434877"/>
          </a:xfrm>
          <a:prstGeom prst="parallelogram">
            <a:avLst>
              <a:gd name="adj" fmla="val 8312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67431" y="-114299"/>
            <a:ext cx="325355" cy="785642"/>
          </a:xfrm>
          <a:prstGeom prst="parallelogram">
            <a:avLst>
              <a:gd name="adj" fmla="val 8312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 flipH="1">
            <a:off x="-2754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2757" y="0"/>
            <a:ext cx="12191999" cy="68727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63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66145" y="5266281"/>
            <a:ext cx="5807413" cy="173993"/>
          </a:xfrm>
          <a:prstGeom prst="parallelogram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793521" y="1026285"/>
            <a:ext cx="1286042" cy="216000"/>
          </a:xfrm>
          <a:custGeom>
            <a:avLst/>
            <a:gdLst>
              <a:gd name="connsiteX0" fmla="*/ 108000 w 1286042"/>
              <a:gd name="connsiteY0" fmla="*/ 0 h 216000"/>
              <a:gd name="connsiteX1" fmla="*/ 0 w 1286042"/>
              <a:gd name="connsiteY1" fmla="*/ 0 h 216000"/>
              <a:gd name="connsiteX2" fmla="*/ 108000 w 1286042"/>
              <a:gd name="connsiteY2" fmla="*/ 108000 h 216000"/>
              <a:gd name="connsiteX3" fmla="*/ 0 w 1286042"/>
              <a:gd name="connsiteY3" fmla="*/ 216000 h 216000"/>
              <a:gd name="connsiteX4" fmla="*/ 108000 w 1286042"/>
              <a:gd name="connsiteY4" fmla="*/ 216000 h 216000"/>
              <a:gd name="connsiteX5" fmla="*/ 216000 w 1286042"/>
              <a:gd name="connsiteY5" fmla="*/ 108000 h 216000"/>
              <a:gd name="connsiteX6" fmla="*/ 643021 w 1286042"/>
              <a:gd name="connsiteY6" fmla="*/ 0 h 216000"/>
              <a:gd name="connsiteX7" fmla="*/ 535021 w 1286042"/>
              <a:gd name="connsiteY7" fmla="*/ 0 h 216000"/>
              <a:gd name="connsiteX8" fmla="*/ 643021 w 1286042"/>
              <a:gd name="connsiteY8" fmla="*/ 108000 h 216000"/>
              <a:gd name="connsiteX9" fmla="*/ 535021 w 1286042"/>
              <a:gd name="connsiteY9" fmla="*/ 216000 h 216000"/>
              <a:gd name="connsiteX10" fmla="*/ 643021 w 1286042"/>
              <a:gd name="connsiteY10" fmla="*/ 216000 h 216000"/>
              <a:gd name="connsiteX11" fmla="*/ 751021 w 1286042"/>
              <a:gd name="connsiteY11" fmla="*/ 108000 h 216000"/>
              <a:gd name="connsiteX12" fmla="*/ 1178042 w 1286042"/>
              <a:gd name="connsiteY12" fmla="*/ 0 h 216000"/>
              <a:gd name="connsiteX13" fmla="*/ 1070042 w 1286042"/>
              <a:gd name="connsiteY13" fmla="*/ 0 h 216000"/>
              <a:gd name="connsiteX14" fmla="*/ 1178042 w 1286042"/>
              <a:gd name="connsiteY14" fmla="*/ 108000 h 216000"/>
              <a:gd name="connsiteX15" fmla="*/ 1070042 w 1286042"/>
              <a:gd name="connsiteY15" fmla="*/ 216000 h 216000"/>
              <a:gd name="connsiteX16" fmla="*/ 1178042 w 1286042"/>
              <a:gd name="connsiteY16" fmla="*/ 216000 h 216000"/>
              <a:gd name="connsiteX17" fmla="*/ 1286042 w 1286042"/>
              <a:gd name="connsiteY17" fmla="*/ 108000 h 216000"/>
            </a:gdLst>
            <a:ahLst/>
            <a:cxnLst/>
            <a:rect l="l" t="t" r="r" b="b"/>
            <a:pathLst>
              <a:path w="1286042" h="216000">
                <a:moveTo>
                  <a:pt x="108000" y="0"/>
                </a:moveTo>
                <a:lnTo>
                  <a:pt x="0" y="0"/>
                </a:lnTo>
                <a:lnTo>
                  <a:pt x="108000" y="108000"/>
                </a:lnTo>
                <a:lnTo>
                  <a:pt x="0" y="216000"/>
                </a:lnTo>
                <a:lnTo>
                  <a:pt x="108000" y="216000"/>
                </a:lnTo>
                <a:lnTo>
                  <a:pt x="216000" y="108000"/>
                </a:lnTo>
                <a:close/>
                <a:moveTo>
                  <a:pt x="643021" y="0"/>
                </a:moveTo>
                <a:lnTo>
                  <a:pt x="535021" y="0"/>
                </a:lnTo>
                <a:lnTo>
                  <a:pt x="643021" y="108000"/>
                </a:lnTo>
                <a:lnTo>
                  <a:pt x="535021" y="216000"/>
                </a:lnTo>
                <a:lnTo>
                  <a:pt x="643021" y="216000"/>
                </a:lnTo>
                <a:lnTo>
                  <a:pt x="751021" y="108000"/>
                </a:lnTo>
                <a:close/>
                <a:moveTo>
                  <a:pt x="1178042" y="0"/>
                </a:moveTo>
                <a:lnTo>
                  <a:pt x="1070042" y="0"/>
                </a:lnTo>
                <a:lnTo>
                  <a:pt x="1178042" y="108000"/>
                </a:lnTo>
                <a:lnTo>
                  <a:pt x="1070042" y="216000"/>
                </a:lnTo>
                <a:lnTo>
                  <a:pt x="1178042" y="216000"/>
                </a:lnTo>
                <a:lnTo>
                  <a:pt x="1286042" y="10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-2756" y="5993790"/>
            <a:ext cx="12191999" cy="515352"/>
          </a:xfrm>
          <a:custGeom>
            <a:avLst/>
            <a:gdLst>
              <a:gd name="connsiteX0" fmla="*/ 7684073 w 12191999"/>
              <a:gd name="connsiteY0" fmla="*/ 515352 h 515352"/>
              <a:gd name="connsiteX1" fmla="*/ 9423419 w 12191999"/>
              <a:gd name="connsiteY1" fmla="*/ 515352 h 515352"/>
              <a:gd name="connsiteX2" fmla="*/ 9423419 w 12191999"/>
              <a:gd name="connsiteY2" fmla="*/ 513870 h 515352"/>
              <a:gd name="connsiteX3" fmla="*/ 9641520 w 12191999"/>
              <a:gd name="connsiteY3" fmla="*/ 47441 h 515352"/>
              <a:gd name="connsiteX4" fmla="*/ 12191999 w 12191999"/>
              <a:gd name="connsiteY4" fmla="*/ 47441 h 515352"/>
              <a:gd name="connsiteX5" fmla="*/ 12191999 w 12191999"/>
              <a:gd name="connsiteY5" fmla="*/ 1722 h 515352"/>
              <a:gd name="connsiteX6" fmla="*/ 9617168 w 12191999"/>
              <a:gd name="connsiteY6" fmla="*/ 1722 h 515352"/>
              <a:gd name="connsiteX7" fmla="*/ 9617168 w 12191999"/>
              <a:gd name="connsiteY7" fmla="*/ 3788 h 515352"/>
              <a:gd name="connsiteX8" fmla="*/ 9612486 w 12191999"/>
              <a:gd name="connsiteY8" fmla="*/ 1598 h 515352"/>
              <a:gd name="connsiteX9" fmla="*/ 9393634 w 12191999"/>
              <a:gd name="connsiteY9" fmla="*/ 469633 h 515352"/>
              <a:gd name="connsiteX10" fmla="*/ 7714700 w 12191999"/>
              <a:gd name="connsiteY10" fmla="*/ 469633 h 515352"/>
              <a:gd name="connsiteX11" fmla="*/ 7495848 w 12191999"/>
              <a:gd name="connsiteY11" fmla="*/ 1598 h 515352"/>
              <a:gd name="connsiteX12" fmla="*/ 7494393 w 12191999"/>
              <a:gd name="connsiteY12" fmla="*/ 2279 h 515352"/>
              <a:gd name="connsiteX13" fmla="*/ 7494393 w 12191999"/>
              <a:gd name="connsiteY13" fmla="*/ 0 h 515352"/>
              <a:gd name="connsiteX14" fmla="*/ 0 w 12191999"/>
              <a:gd name="connsiteY14" fmla="*/ 0 h 515352"/>
              <a:gd name="connsiteX15" fmla="*/ 0 w 12191999"/>
              <a:gd name="connsiteY15" fmla="*/ 45719 h 515352"/>
              <a:gd name="connsiteX16" fmla="*/ 7466008 w 12191999"/>
              <a:gd name="connsiteY16" fmla="*/ 45719 h 515352"/>
              <a:gd name="connsiteX17" fmla="*/ 7684073 w 12191999"/>
              <a:gd name="connsiteY17" fmla="*/ 512070 h 515352"/>
            </a:gdLst>
            <a:ahLst/>
            <a:cxnLst/>
            <a:rect l="l" t="t" r="r" b="b"/>
            <a:pathLst>
              <a:path w="12191999" h="515352">
                <a:moveTo>
                  <a:pt x="7684073" y="515352"/>
                </a:move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8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8"/>
                </a:lnTo>
                <a:lnTo>
                  <a:pt x="7494393" y="2279"/>
                </a:lnTo>
                <a:lnTo>
                  <a:pt x="7494393" y="0"/>
                </a:ln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7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-920292" y="855793"/>
            <a:ext cx="7847990" cy="602104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2912275" y="400581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835327" y="6148395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74307" y="1932494"/>
            <a:ext cx="2421404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524954" y="14514"/>
            <a:ext cx="1363671" cy="30513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-2756" y="405661"/>
            <a:ext cx="12191999" cy="515352"/>
          </a:xfrm>
          <a:custGeom>
            <a:avLst/>
            <a:gdLst>
              <a:gd name="connsiteX0" fmla="*/ 7494393 w 12191999"/>
              <a:gd name="connsiteY0" fmla="*/ 0 h 515352"/>
              <a:gd name="connsiteX1" fmla="*/ 0 w 12191999"/>
              <a:gd name="connsiteY1" fmla="*/ 0 h 515352"/>
              <a:gd name="connsiteX2" fmla="*/ 0 w 12191999"/>
              <a:gd name="connsiteY2" fmla="*/ 45719 h 515352"/>
              <a:gd name="connsiteX3" fmla="*/ 7466008 w 12191999"/>
              <a:gd name="connsiteY3" fmla="*/ 45719 h 515352"/>
              <a:gd name="connsiteX4" fmla="*/ 7684073 w 12191999"/>
              <a:gd name="connsiteY4" fmla="*/ 512069 h 515352"/>
              <a:gd name="connsiteX5" fmla="*/ 7684073 w 12191999"/>
              <a:gd name="connsiteY5" fmla="*/ 515352 h 515352"/>
              <a:gd name="connsiteX6" fmla="*/ 9423419 w 12191999"/>
              <a:gd name="connsiteY6" fmla="*/ 515352 h 515352"/>
              <a:gd name="connsiteX7" fmla="*/ 9423419 w 12191999"/>
              <a:gd name="connsiteY7" fmla="*/ 513870 h 515352"/>
              <a:gd name="connsiteX8" fmla="*/ 9641520 w 12191999"/>
              <a:gd name="connsiteY8" fmla="*/ 47441 h 515352"/>
              <a:gd name="connsiteX9" fmla="*/ 12191999 w 12191999"/>
              <a:gd name="connsiteY9" fmla="*/ 47441 h 515352"/>
              <a:gd name="connsiteX10" fmla="*/ 12191999 w 12191999"/>
              <a:gd name="connsiteY10" fmla="*/ 1722 h 515352"/>
              <a:gd name="connsiteX11" fmla="*/ 9617168 w 12191999"/>
              <a:gd name="connsiteY11" fmla="*/ 1722 h 515352"/>
              <a:gd name="connsiteX12" fmla="*/ 9617168 w 12191999"/>
              <a:gd name="connsiteY12" fmla="*/ 3788 h 515352"/>
              <a:gd name="connsiteX13" fmla="*/ 9612486 w 12191999"/>
              <a:gd name="connsiteY13" fmla="*/ 1599 h 515352"/>
              <a:gd name="connsiteX14" fmla="*/ 9393634 w 12191999"/>
              <a:gd name="connsiteY14" fmla="*/ 469633 h 515352"/>
              <a:gd name="connsiteX15" fmla="*/ 7714700 w 12191999"/>
              <a:gd name="connsiteY15" fmla="*/ 469633 h 515352"/>
              <a:gd name="connsiteX16" fmla="*/ 7495848 w 12191999"/>
              <a:gd name="connsiteY16" fmla="*/ 1599 h 515352"/>
              <a:gd name="connsiteX17" fmla="*/ 7494393 w 12191999"/>
              <a:gd name="connsiteY17" fmla="*/ 2279 h 515352"/>
            </a:gdLst>
            <a:ahLst/>
            <a:cxnLst/>
            <a:rect l="l" t="t" r="r" b="b"/>
            <a:pathLst>
              <a:path w="12191999" h="515352">
                <a:moveTo>
                  <a:pt x="7494393" y="0"/>
                </a:move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69"/>
                </a:lnTo>
                <a:lnTo>
                  <a:pt x="7684073" y="515352"/>
                </a:ln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9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9"/>
                </a:lnTo>
                <a:lnTo>
                  <a:pt x="7494393" y="2279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292516" y="3192304"/>
            <a:ext cx="5598866" cy="18960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系统设计与实现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>
            <a:off x="0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1"/>
            <a:ext cx="12191999" cy="68579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75000"/>
                  <a:alpha val="63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7802" y="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-304710" y="2626469"/>
            <a:ext cx="2743199" cy="5525312"/>
          </a:xfrm>
          <a:prstGeom prst="parallelogram">
            <a:avLst>
              <a:gd name="adj" fmla="val 57300"/>
            </a:avLst>
          </a:prstGeom>
          <a:gradFill>
            <a:gsLst>
              <a:gs pos="0">
                <a:srgbClr val="FFFFFF">
                  <a:alpha val="4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761" y="215315"/>
            <a:ext cx="11810478" cy="6427370"/>
          </a:xfrm>
          <a:prstGeom prst="roundRect">
            <a:avLst>
              <a:gd name="adj" fmla="val 6018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  <a:effectLst>
            <a:outerShdw blurRad="203200" dist="38100" dir="5400000" algn="t" rotWithShape="0">
              <a:schemeClr val="accent1">
                <a:lumMod val="50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34495" y="1359561"/>
            <a:ext cx="3069389" cy="4517106"/>
          </a:xfrm>
          <a:prstGeom prst="roundRect">
            <a:avLst>
              <a:gd name="adj" fmla="val 6083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993975" y="1690208"/>
            <a:ext cx="1350428" cy="135042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509990" y="2221088"/>
            <a:ext cx="318400" cy="28866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092952" y="1789185"/>
            <a:ext cx="1152474" cy="11524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04094" y="3114213"/>
            <a:ext cx="2730191" cy="70964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23000">
                      <a:srgbClr val="262A2F">
                        <a:alpha val="100000"/>
                      </a:srgbClr>
                    </a:gs>
                    <a:gs pos="100000">
                      <a:srgbClr val="727E8D">
                        <a:alpha val="10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Source Han Sans CN Bold"/>
                <a:ea typeface="Source Han Sans CN Bold"/>
                <a:cs typeface="Source Han Sans CN Bold"/>
              </a:rPr>
              <a:t>技术选型与适配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04093" y="3922153"/>
            <a:ext cx="2730193" cy="17100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基于Python语言开发，使用tkinter实现基础界面，适配农村现有设备。
数据存储采用本地数据库，确保数据安全与稳定，支持多终端访问。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415099" y="2111295"/>
            <a:ext cx="508180" cy="50825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49848" y="1359561"/>
            <a:ext cx="3069389" cy="4517106"/>
          </a:xfrm>
          <a:prstGeom prst="roundRect">
            <a:avLst>
              <a:gd name="adj" fmla="val 6083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09328" y="1690208"/>
            <a:ext cx="1350428" cy="135042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925343" y="2221088"/>
            <a:ext cx="318400" cy="28866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508305" y="1789185"/>
            <a:ext cx="1152474" cy="11524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719447" y="3114213"/>
            <a:ext cx="2730191" cy="70964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23000">
                      <a:srgbClr val="262A2F">
                        <a:alpha val="100000"/>
                      </a:srgbClr>
                    </a:gs>
                    <a:gs pos="100000">
                      <a:srgbClr val="727E8D">
                        <a:alpha val="10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Source Han Sans CN Bold"/>
                <a:ea typeface="Source Han Sans CN Bold"/>
                <a:cs typeface="Source Han Sans CN Bold"/>
              </a:rPr>
              <a:t>核心模块设计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719446" y="3922153"/>
            <a:ext cx="2730193" cy="17100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虚拟实验室支持物理、化学实验全流程，包括操作、指导、结果分析。
VR地理模型实现地理场景探索、任务布置、数据更新，增强地理教学趣味性。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818910" y="2124595"/>
            <a:ext cx="531266" cy="48165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65200" y="1359561"/>
            <a:ext cx="3069389" cy="4517106"/>
          </a:xfrm>
          <a:prstGeom prst="roundRect">
            <a:avLst>
              <a:gd name="adj" fmla="val 6083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824680" y="1690208"/>
            <a:ext cx="1350428" cy="135042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923657" y="1789184"/>
            <a:ext cx="1152474" cy="11524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134799" y="3114213"/>
            <a:ext cx="2730191" cy="70964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23000">
                      <a:srgbClr val="262A2F">
                        <a:alpha val="100000"/>
                      </a:srgbClr>
                    </a:gs>
                    <a:gs pos="100000">
                      <a:srgbClr val="727E8D">
                        <a:alpha val="10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Source Han Sans CN Bold"/>
                <a:ea typeface="Source Han Sans CN Bold"/>
                <a:cs typeface="Source Han Sans CN Bold"/>
              </a:rPr>
              <a:t>用例图总览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134798" y="3922153"/>
            <a:ext cx="2730193" cy="17100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学生端功能包括学习课程、操作实验、提交报告，满足学生自主学习需求。
教师端功能涵盖管理课程、推送任务、审核报告、数据统计，便于教师教学管理。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289427" y="2137433"/>
            <a:ext cx="420934" cy="45597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44487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系统架构设计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24893" y="236465"/>
            <a:ext cx="395839" cy="434877"/>
          </a:xfrm>
          <a:prstGeom prst="parallelogram">
            <a:avLst>
              <a:gd name="adj" fmla="val 8312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7431" y="-114299"/>
            <a:ext cx="325355" cy="785642"/>
          </a:xfrm>
          <a:prstGeom prst="parallelogram">
            <a:avLst>
              <a:gd name="adj" fmla="val 8312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039479" y="4902740"/>
            <a:ext cx="2011144" cy="4241259"/>
          </a:xfrm>
          <a:prstGeom prst="parallelogram">
            <a:avLst>
              <a:gd name="adj" fmla="val 58401"/>
            </a:avLst>
          </a:prstGeom>
          <a:gradFill>
            <a:gsLst>
              <a:gs pos="0">
                <a:srgbClr val="FFFFFF">
                  <a:alpha val="29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2559" b="12559"/>
          <a:stretch>
            <a:fillRect/>
          </a:stretch>
        </p:blipFill>
        <p:spPr>
          <a:xfrm flipH="1">
            <a:off x="-2754" y="0"/>
            <a:ext cx="12191998" cy="68768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2757" y="0"/>
            <a:ext cx="12191999" cy="68727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63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66145" y="5266281"/>
            <a:ext cx="5807413" cy="173993"/>
          </a:xfrm>
          <a:prstGeom prst="parallelogram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793521" y="1026285"/>
            <a:ext cx="1286042" cy="216000"/>
          </a:xfrm>
          <a:custGeom>
            <a:avLst/>
            <a:gdLst>
              <a:gd name="connsiteX0" fmla="*/ 108000 w 1286042"/>
              <a:gd name="connsiteY0" fmla="*/ 0 h 216000"/>
              <a:gd name="connsiteX1" fmla="*/ 0 w 1286042"/>
              <a:gd name="connsiteY1" fmla="*/ 0 h 216000"/>
              <a:gd name="connsiteX2" fmla="*/ 108000 w 1286042"/>
              <a:gd name="connsiteY2" fmla="*/ 108000 h 216000"/>
              <a:gd name="connsiteX3" fmla="*/ 0 w 1286042"/>
              <a:gd name="connsiteY3" fmla="*/ 216000 h 216000"/>
              <a:gd name="connsiteX4" fmla="*/ 108000 w 1286042"/>
              <a:gd name="connsiteY4" fmla="*/ 216000 h 216000"/>
              <a:gd name="connsiteX5" fmla="*/ 216000 w 1286042"/>
              <a:gd name="connsiteY5" fmla="*/ 108000 h 216000"/>
              <a:gd name="connsiteX6" fmla="*/ 643021 w 1286042"/>
              <a:gd name="connsiteY6" fmla="*/ 0 h 216000"/>
              <a:gd name="connsiteX7" fmla="*/ 535021 w 1286042"/>
              <a:gd name="connsiteY7" fmla="*/ 0 h 216000"/>
              <a:gd name="connsiteX8" fmla="*/ 643021 w 1286042"/>
              <a:gd name="connsiteY8" fmla="*/ 108000 h 216000"/>
              <a:gd name="connsiteX9" fmla="*/ 535021 w 1286042"/>
              <a:gd name="connsiteY9" fmla="*/ 216000 h 216000"/>
              <a:gd name="connsiteX10" fmla="*/ 643021 w 1286042"/>
              <a:gd name="connsiteY10" fmla="*/ 216000 h 216000"/>
              <a:gd name="connsiteX11" fmla="*/ 751021 w 1286042"/>
              <a:gd name="connsiteY11" fmla="*/ 108000 h 216000"/>
              <a:gd name="connsiteX12" fmla="*/ 1178042 w 1286042"/>
              <a:gd name="connsiteY12" fmla="*/ 0 h 216000"/>
              <a:gd name="connsiteX13" fmla="*/ 1070042 w 1286042"/>
              <a:gd name="connsiteY13" fmla="*/ 0 h 216000"/>
              <a:gd name="connsiteX14" fmla="*/ 1178042 w 1286042"/>
              <a:gd name="connsiteY14" fmla="*/ 108000 h 216000"/>
              <a:gd name="connsiteX15" fmla="*/ 1070042 w 1286042"/>
              <a:gd name="connsiteY15" fmla="*/ 216000 h 216000"/>
              <a:gd name="connsiteX16" fmla="*/ 1178042 w 1286042"/>
              <a:gd name="connsiteY16" fmla="*/ 216000 h 216000"/>
              <a:gd name="connsiteX17" fmla="*/ 1286042 w 1286042"/>
              <a:gd name="connsiteY17" fmla="*/ 108000 h 216000"/>
            </a:gdLst>
            <a:ahLst/>
            <a:cxnLst/>
            <a:rect l="l" t="t" r="r" b="b"/>
            <a:pathLst>
              <a:path w="1286042" h="216000">
                <a:moveTo>
                  <a:pt x="108000" y="0"/>
                </a:moveTo>
                <a:lnTo>
                  <a:pt x="0" y="0"/>
                </a:lnTo>
                <a:lnTo>
                  <a:pt x="108000" y="108000"/>
                </a:lnTo>
                <a:lnTo>
                  <a:pt x="0" y="216000"/>
                </a:lnTo>
                <a:lnTo>
                  <a:pt x="108000" y="216000"/>
                </a:lnTo>
                <a:lnTo>
                  <a:pt x="216000" y="108000"/>
                </a:lnTo>
                <a:close/>
                <a:moveTo>
                  <a:pt x="643021" y="0"/>
                </a:moveTo>
                <a:lnTo>
                  <a:pt x="535021" y="0"/>
                </a:lnTo>
                <a:lnTo>
                  <a:pt x="643021" y="108000"/>
                </a:lnTo>
                <a:lnTo>
                  <a:pt x="535021" y="216000"/>
                </a:lnTo>
                <a:lnTo>
                  <a:pt x="643021" y="216000"/>
                </a:lnTo>
                <a:lnTo>
                  <a:pt x="751021" y="108000"/>
                </a:lnTo>
                <a:close/>
                <a:moveTo>
                  <a:pt x="1178042" y="0"/>
                </a:moveTo>
                <a:lnTo>
                  <a:pt x="1070042" y="0"/>
                </a:lnTo>
                <a:lnTo>
                  <a:pt x="1178042" y="108000"/>
                </a:lnTo>
                <a:lnTo>
                  <a:pt x="1070042" y="216000"/>
                </a:lnTo>
                <a:lnTo>
                  <a:pt x="1178042" y="216000"/>
                </a:lnTo>
                <a:lnTo>
                  <a:pt x="1286042" y="10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-2756" y="5993790"/>
            <a:ext cx="12191999" cy="515352"/>
          </a:xfrm>
          <a:custGeom>
            <a:avLst/>
            <a:gdLst>
              <a:gd name="connsiteX0" fmla="*/ 7684073 w 12191999"/>
              <a:gd name="connsiteY0" fmla="*/ 515352 h 515352"/>
              <a:gd name="connsiteX1" fmla="*/ 9423419 w 12191999"/>
              <a:gd name="connsiteY1" fmla="*/ 515352 h 515352"/>
              <a:gd name="connsiteX2" fmla="*/ 9423419 w 12191999"/>
              <a:gd name="connsiteY2" fmla="*/ 513870 h 515352"/>
              <a:gd name="connsiteX3" fmla="*/ 9641520 w 12191999"/>
              <a:gd name="connsiteY3" fmla="*/ 47441 h 515352"/>
              <a:gd name="connsiteX4" fmla="*/ 12191999 w 12191999"/>
              <a:gd name="connsiteY4" fmla="*/ 47441 h 515352"/>
              <a:gd name="connsiteX5" fmla="*/ 12191999 w 12191999"/>
              <a:gd name="connsiteY5" fmla="*/ 1722 h 515352"/>
              <a:gd name="connsiteX6" fmla="*/ 9617168 w 12191999"/>
              <a:gd name="connsiteY6" fmla="*/ 1722 h 515352"/>
              <a:gd name="connsiteX7" fmla="*/ 9617168 w 12191999"/>
              <a:gd name="connsiteY7" fmla="*/ 3788 h 515352"/>
              <a:gd name="connsiteX8" fmla="*/ 9612486 w 12191999"/>
              <a:gd name="connsiteY8" fmla="*/ 1598 h 515352"/>
              <a:gd name="connsiteX9" fmla="*/ 9393634 w 12191999"/>
              <a:gd name="connsiteY9" fmla="*/ 469633 h 515352"/>
              <a:gd name="connsiteX10" fmla="*/ 7714700 w 12191999"/>
              <a:gd name="connsiteY10" fmla="*/ 469633 h 515352"/>
              <a:gd name="connsiteX11" fmla="*/ 7495848 w 12191999"/>
              <a:gd name="connsiteY11" fmla="*/ 1598 h 515352"/>
              <a:gd name="connsiteX12" fmla="*/ 7494393 w 12191999"/>
              <a:gd name="connsiteY12" fmla="*/ 2279 h 515352"/>
              <a:gd name="connsiteX13" fmla="*/ 7494393 w 12191999"/>
              <a:gd name="connsiteY13" fmla="*/ 0 h 515352"/>
              <a:gd name="connsiteX14" fmla="*/ 0 w 12191999"/>
              <a:gd name="connsiteY14" fmla="*/ 0 h 515352"/>
              <a:gd name="connsiteX15" fmla="*/ 0 w 12191999"/>
              <a:gd name="connsiteY15" fmla="*/ 45719 h 515352"/>
              <a:gd name="connsiteX16" fmla="*/ 7466008 w 12191999"/>
              <a:gd name="connsiteY16" fmla="*/ 45719 h 515352"/>
              <a:gd name="connsiteX17" fmla="*/ 7684073 w 12191999"/>
              <a:gd name="connsiteY17" fmla="*/ 512070 h 515352"/>
            </a:gdLst>
            <a:ahLst/>
            <a:cxnLst/>
            <a:rect l="l" t="t" r="r" b="b"/>
            <a:pathLst>
              <a:path w="12191999" h="515352">
                <a:moveTo>
                  <a:pt x="7684073" y="515352"/>
                </a:move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8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8"/>
                </a:lnTo>
                <a:lnTo>
                  <a:pt x="7494393" y="2279"/>
                </a:lnTo>
                <a:lnTo>
                  <a:pt x="7494393" y="0"/>
                </a:ln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7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-920292" y="855793"/>
            <a:ext cx="7847990" cy="602104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2912275" y="400581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835327" y="6148395"/>
            <a:ext cx="1433785" cy="404998"/>
          </a:xfrm>
          <a:custGeom>
            <a:avLst/>
            <a:gdLst>
              <a:gd name="connsiteX0" fmla="*/ 202499 w 1433785"/>
              <a:gd name="connsiteY0" fmla="*/ 0 h 404998"/>
              <a:gd name="connsiteX1" fmla="*/ 166702 w 1433785"/>
              <a:gd name="connsiteY1" fmla="*/ 166702 h 404998"/>
              <a:gd name="connsiteX2" fmla="*/ 0 w 1433785"/>
              <a:gd name="connsiteY2" fmla="*/ 202499 h 404998"/>
              <a:gd name="connsiteX3" fmla="*/ 166702 w 1433785"/>
              <a:gd name="connsiteY3" fmla="*/ 238296 h 404998"/>
              <a:gd name="connsiteX4" fmla="*/ 202499 w 1433785"/>
              <a:gd name="connsiteY4" fmla="*/ 404998 h 404998"/>
              <a:gd name="connsiteX5" fmla="*/ 238296 w 1433785"/>
              <a:gd name="connsiteY5" fmla="*/ 238296 h 404998"/>
              <a:gd name="connsiteX6" fmla="*/ 404998 w 1433785"/>
              <a:gd name="connsiteY6" fmla="*/ 202499 h 404998"/>
              <a:gd name="connsiteX7" fmla="*/ 238296 w 1433785"/>
              <a:gd name="connsiteY7" fmla="*/ 166702 h 404998"/>
              <a:gd name="connsiteX8" fmla="*/ 716893 w 1433785"/>
              <a:gd name="connsiteY8" fmla="*/ 0 h 404998"/>
              <a:gd name="connsiteX9" fmla="*/ 681096 w 1433785"/>
              <a:gd name="connsiteY9" fmla="*/ 166702 h 404998"/>
              <a:gd name="connsiteX10" fmla="*/ 514394 w 1433785"/>
              <a:gd name="connsiteY10" fmla="*/ 202499 h 404998"/>
              <a:gd name="connsiteX11" fmla="*/ 681096 w 1433785"/>
              <a:gd name="connsiteY11" fmla="*/ 238296 h 404998"/>
              <a:gd name="connsiteX12" fmla="*/ 716893 w 1433785"/>
              <a:gd name="connsiteY12" fmla="*/ 404998 h 404998"/>
              <a:gd name="connsiteX13" fmla="*/ 752690 w 1433785"/>
              <a:gd name="connsiteY13" fmla="*/ 238296 h 404998"/>
              <a:gd name="connsiteX14" fmla="*/ 919392 w 1433785"/>
              <a:gd name="connsiteY14" fmla="*/ 202499 h 404998"/>
              <a:gd name="connsiteX15" fmla="*/ 752690 w 1433785"/>
              <a:gd name="connsiteY15" fmla="*/ 166702 h 404998"/>
              <a:gd name="connsiteX16" fmla="*/ 1231286 w 1433785"/>
              <a:gd name="connsiteY16" fmla="*/ 0 h 404998"/>
              <a:gd name="connsiteX17" fmla="*/ 1195489 w 1433785"/>
              <a:gd name="connsiteY17" fmla="*/ 166702 h 404998"/>
              <a:gd name="connsiteX18" fmla="*/ 1028787 w 1433785"/>
              <a:gd name="connsiteY18" fmla="*/ 202499 h 404998"/>
              <a:gd name="connsiteX19" fmla="*/ 1195489 w 1433785"/>
              <a:gd name="connsiteY19" fmla="*/ 238296 h 404998"/>
              <a:gd name="connsiteX20" fmla="*/ 1231286 w 1433785"/>
              <a:gd name="connsiteY20" fmla="*/ 404998 h 404998"/>
              <a:gd name="connsiteX21" fmla="*/ 1267083 w 1433785"/>
              <a:gd name="connsiteY21" fmla="*/ 238296 h 404998"/>
              <a:gd name="connsiteX22" fmla="*/ 1433785 w 1433785"/>
              <a:gd name="connsiteY22" fmla="*/ 202499 h 404998"/>
              <a:gd name="connsiteX23" fmla="*/ 1267083 w 1433785"/>
              <a:gd name="connsiteY23" fmla="*/ 166702 h 404998"/>
            </a:gdLst>
            <a:ahLst/>
            <a:cxnLst/>
            <a:rect l="l" t="t" r="r" b="b"/>
            <a:pathLst>
              <a:path w="1433785" h="404998">
                <a:moveTo>
                  <a:pt x="202499" y="0"/>
                </a:moveTo>
                <a:lnTo>
                  <a:pt x="166702" y="166702"/>
                </a:lnTo>
                <a:lnTo>
                  <a:pt x="0" y="202499"/>
                </a:lnTo>
                <a:lnTo>
                  <a:pt x="166702" y="238296"/>
                </a:lnTo>
                <a:lnTo>
                  <a:pt x="202499" y="404998"/>
                </a:lnTo>
                <a:lnTo>
                  <a:pt x="238296" y="238296"/>
                </a:lnTo>
                <a:lnTo>
                  <a:pt x="404998" y="202499"/>
                </a:lnTo>
                <a:lnTo>
                  <a:pt x="238296" y="166702"/>
                </a:lnTo>
                <a:close/>
                <a:moveTo>
                  <a:pt x="716893" y="0"/>
                </a:moveTo>
                <a:lnTo>
                  <a:pt x="681096" y="166702"/>
                </a:lnTo>
                <a:lnTo>
                  <a:pt x="514394" y="202499"/>
                </a:lnTo>
                <a:lnTo>
                  <a:pt x="681096" y="238296"/>
                </a:lnTo>
                <a:lnTo>
                  <a:pt x="716893" y="404998"/>
                </a:lnTo>
                <a:lnTo>
                  <a:pt x="752690" y="238296"/>
                </a:lnTo>
                <a:lnTo>
                  <a:pt x="919392" y="202499"/>
                </a:lnTo>
                <a:lnTo>
                  <a:pt x="752690" y="166702"/>
                </a:lnTo>
                <a:close/>
                <a:moveTo>
                  <a:pt x="1231286" y="0"/>
                </a:moveTo>
                <a:lnTo>
                  <a:pt x="1195489" y="166702"/>
                </a:lnTo>
                <a:lnTo>
                  <a:pt x="1028787" y="202499"/>
                </a:lnTo>
                <a:lnTo>
                  <a:pt x="1195489" y="238296"/>
                </a:lnTo>
                <a:lnTo>
                  <a:pt x="1231286" y="404998"/>
                </a:lnTo>
                <a:lnTo>
                  <a:pt x="1267083" y="238296"/>
                </a:lnTo>
                <a:lnTo>
                  <a:pt x="1433785" y="202499"/>
                </a:lnTo>
                <a:lnTo>
                  <a:pt x="1267083" y="16670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74307" y="1932494"/>
            <a:ext cx="2421404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524954" y="14514"/>
            <a:ext cx="1363671" cy="30513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-2756" y="405661"/>
            <a:ext cx="12191999" cy="515352"/>
          </a:xfrm>
          <a:custGeom>
            <a:avLst/>
            <a:gdLst>
              <a:gd name="connsiteX0" fmla="*/ 7494393 w 12191999"/>
              <a:gd name="connsiteY0" fmla="*/ 0 h 515352"/>
              <a:gd name="connsiteX1" fmla="*/ 0 w 12191999"/>
              <a:gd name="connsiteY1" fmla="*/ 0 h 515352"/>
              <a:gd name="connsiteX2" fmla="*/ 0 w 12191999"/>
              <a:gd name="connsiteY2" fmla="*/ 45719 h 515352"/>
              <a:gd name="connsiteX3" fmla="*/ 7466008 w 12191999"/>
              <a:gd name="connsiteY3" fmla="*/ 45719 h 515352"/>
              <a:gd name="connsiteX4" fmla="*/ 7684073 w 12191999"/>
              <a:gd name="connsiteY4" fmla="*/ 512069 h 515352"/>
              <a:gd name="connsiteX5" fmla="*/ 7684073 w 12191999"/>
              <a:gd name="connsiteY5" fmla="*/ 515352 h 515352"/>
              <a:gd name="connsiteX6" fmla="*/ 9423419 w 12191999"/>
              <a:gd name="connsiteY6" fmla="*/ 515352 h 515352"/>
              <a:gd name="connsiteX7" fmla="*/ 9423419 w 12191999"/>
              <a:gd name="connsiteY7" fmla="*/ 513870 h 515352"/>
              <a:gd name="connsiteX8" fmla="*/ 9641520 w 12191999"/>
              <a:gd name="connsiteY8" fmla="*/ 47441 h 515352"/>
              <a:gd name="connsiteX9" fmla="*/ 12191999 w 12191999"/>
              <a:gd name="connsiteY9" fmla="*/ 47441 h 515352"/>
              <a:gd name="connsiteX10" fmla="*/ 12191999 w 12191999"/>
              <a:gd name="connsiteY10" fmla="*/ 1722 h 515352"/>
              <a:gd name="connsiteX11" fmla="*/ 9617168 w 12191999"/>
              <a:gd name="connsiteY11" fmla="*/ 1722 h 515352"/>
              <a:gd name="connsiteX12" fmla="*/ 9617168 w 12191999"/>
              <a:gd name="connsiteY12" fmla="*/ 3788 h 515352"/>
              <a:gd name="connsiteX13" fmla="*/ 9612486 w 12191999"/>
              <a:gd name="connsiteY13" fmla="*/ 1599 h 515352"/>
              <a:gd name="connsiteX14" fmla="*/ 9393634 w 12191999"/>
              <a:gd name="connsiteY14" fmla="*/ 469633 h 515352"/>
              <a:gd name="connsiteX15" fmla="*/ 7714700 w 12191999"/>
              <a:gd name="connsiteY15" fmla="*/ 469633 h 515352"/>
              <a:gd name="connsiteX16" fmla="*/ 7495848 w 12191999"/>
              <a:gd name="connsiteY16" fmla="*/ 1599 h 515352"/>
              <a:gd name="connsiteX17" fmla="*/ 7494393 w 12191999"/>
              <a:gd name="connsiteY17" fmla="*/ 2279 h 515352"/>
            </a:gdLst>
            <a:ahLst/>
            <a:cxnLst/>
            <a:rect l="l" t="t" r="r" b="b"/>
            <a:pathLst>
              <a:path w="12191999" h="515352">
                <a:moveTo>
                  <a:pt x="7494393" y="0"/>
                </a:moveTo>
                <a:lnTo>
                  <a:pt x="0" y="0"/>
                </a:lnTo>
                <a:lnTo>
                  <a:pt x="0" y="45719"/>
                </a:lnTo>
                <a:lnTo>
                  <a:pt x="7466008" y="45719"/>
                </a:lnTo>
                <a:lnTo>
                  <a:pt x="7684073" y="512069"/>
                </a:lnTo>
                <a:lnTo>
                  <a:pt x="7684073" y="515352"/>
                </a:lnTo>
                <a:lnTo>
                  <a:pt x="9423419" y="515352"/>
                </a:lnTo>
                <a:lnTo>
                  <a:pt x="9423419" y="513870"/>
                </a:lnTo>
                <a:lnTo>
                  <a:pt x="9641520" y="47441"/>
                </a:lnTo>
                <a:lnTo>
                  <a:pt x="12191999" y="47441"/>
                </a:lnTo>
                <a:lnTo>
                  <a:pt x="12191999" y="1722"/>
                </a:lnTo>
                <a:lnTo>
                  <a:pt x="9617168" y="1722"/>
                </a:lnTo>
                <a:lnTo>
                  <a:pt x="9617168" y="3788"/>
                </a:lnTo>
                <a:lnTo>
                  <a:pt x="9612486" y="1599"/>
                </a:lnTo>
                <a:lnTo>
                  <a:pt x="9393634" y="469633"/>
                </a:lnTo>
                <a:lnTo>
                  <a:pt x="7714700" y="469633"/>
                </a:lnTo>
                <a:lnTo>
                  <a:pt x="7495848" y="1599"/>
                </a:lnTo>
                <a:lnTo>
                  <a:pt x="7494393" y="2279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292516" y="3192304"/>
            <a:ext cx="5598866" cy="18960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功能测试与成果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62A2F"/>
      </a:accent1>
      <a:accent2>
        <a:srgbClr val="44546A"/>
      </a:accent2>
      <a:accent3>
        <a:srgbClr val="262A2F"/>
      </a:accent3>
      <a:accent4>
        <a:srgbClr val="44546A"/>
      </a:accent4>
      <a:accent5>
        <a:srgbClr val="262A2F"/>
      </a:accent5>
      <a:accent6>
        <a:srgbClr val="44546A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523</Words>
  <Application>Microsoft Office PowerPoint</Application>
  <PresentationFormat>宽屏</PresentationFormat>
  <Paragraphs>101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OPPOSans R</vt:lpstr>
      <vt:lpstr>Source Han Sans</vt:lpstr>
      <vt:lpstr>Arial</vt:lpstr>
      <vt:lpstr>Source Han Sans CN Bold</vt:lpstr>
      <vt:lpstr>Noto Sans SC Black</vt:lpstr>
      <vt:lpstr>OPPOSans 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君瑾 张</cp:lastModifiedBy>
  <cp:revision>1</cp:revision>
  <dcterms:modified xsi:type="dcterms:W3CDTF">2025-05-29T16:02:11Z</dcterms:modified>
</cp:coreProperties>
</file>